
<file path=[Content_Types].xml><?xml version="1.0" encoding="utf-8"?>
<Types xmlns="http://schemas.openxmlformats.org/package/2006/content-types">
  <Default Extension="xml" ContentType="application/xml"/>
  <Default Extension="svg" ContentType="image/svg+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8"/>
  </p:notesMasterIdLst>
  <p:sldIdLst>
    <p:sldId id="256" r:id="rId5"/>
    <p:sldId id="301" r:id="rId6"/>
    <p:sldId id="287" r:id="rId7"/>
    <p:sldId id="302" r:id="rId8"/>
    <p:sldId id="317" r:id="rId9"/>
    <p:sldId id="316" r:id="rId10"/>
    <p:sldId id="318" r:id="rId11"/>
    <p:sldId id="319" r:id="rId12"/>
    <p:sldId id="320" r:id="rId13"/>
    <p:sldId id="313" r:id="rId14"/>
    <p:sldId id="305" r:id="rId15"/>
    <p:sldId id="321" r:id="rId16"/>
    <p:sldId id="312"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3DB83"/>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80999" autoAdjust="0"/>
  </p:normalViewPr>
  <p:slideViewPr>
    <p:cSldViewPr snapToGrid="0">
      <p:cViewPr>
        <p:scale>
          <a:sx n="110" d="100"/>
          <a:sy n="110" d="100"/>
        </p:scale>
        <p:origin x="-336" y="-43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27" Type="http://schemas.microsoft.com/office/2018/10/relationships/authors" Targe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78B484-C940-4271-AD79-0C4529C9404E}"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8EFA2D6E-8624-4BDD-A1EE-FF29389CF40B}">
      <dgm:prSet custT="1"/>
      <dgm:spPr>
        <a:solidFill>
          <a:srgbClr val="00A0D6"/>
        </a:solidFill>
      </dgm:spPr>
      <dgm:t>
        <a:bodyPr/>
        <a:lstStyle/>
        <a:p>
          <a:r>
            <a:rPr lang="en-CA" sz="2000" dirty="0">
              <a:solidFill>
                <a:schemeClr val="bg1"/>
              </a:solidFill>
              <a:latin typeface="Calibri"/>
              <a:cs typeface="Calibri"/>
            </a:rPr>
            <a:t>1. </a:t>
          </a:r>
          <a:r>
            <a:rPr lang="en-CA" sz="2000" dirty="0" smtClean="0">
              <a:solidFill>
                <a:schemeClr val="bg1"/>
              </a:solidFill>
              <a:latin typeface="Calibri"/>
              <a:cs typeface="Calibri"/>
            </a:rPr>
            <a:t> </a:t>
          </a:r>
          <a:r>
            <a:rPr lang="fr-CA" sz="2000" noProof="0" dirty="0" smtClean="0">
              <a:latin typeface="Calibri"/>
              <a:cs typeface="Calibri"/>
            </a:rPr>
            <a:t>J’accorde beaucoup d’attention au ton de la voix de la personne qui parle.</a:t>
          </a:r>
          <a:endParaRPr lang="en-US" sz="2000" dirty="0">
            <a:solidFill>
              <a:schemeClr val="bg1"/>
            </a:solidFill>
            <a:latin typeface="Calibri"/>
            <a:cs typeface="Calibri"/>
          </a:endParaRPr>
        </a:p>
      </dgm:t>
    </dgm:pt>
    <dgm:pt modelId="{6F605D0D-D505-4617-9F1E-095933F86D02}" type="parTrans" cxnId="{395DDB34-7904-4B33-9AA2-EE13ABC63719}">
      <dgm:prSet/>
      <dgm:spPr/>
      <dgm:t>
        <a:bodyPr/>
        <a:lstStyle/>
        <a:p>
          <a:endParaRPr lang="en-US"/>
        </a:p>
      </dgm:t>
    </dgm:pt>
    <dgm:pt modelId="{785B4FD9-DC42-4216-8226-29CBF68C50BE}" type="sibTrans" cxnId="{395DDB34-7904-4B33-9AA2-EE13ABC63719}">
      <dgm:prSet/>
      <dgm:spPr/>
      <dgm:t>
        <a:bodyPr/>
        <a:lstStyle/>
        <a:p>
          <a:endParaRPr lang="en-US"/>
        </a:p>
      </dgm:t>
    </dgm:pt>
    <dgm:pt modelId="{F0CEE8BC-B221-4E88-BF06-4B35C2639B56}">
      <dgm:prSet custT="1"/>
      <dgm:spPr>
        <a:solidFill>
          <a:srgbClr val="00A0D6"/>
        </a:solidFill>
      </dgm:spPr>
      <dgm:t>
        <a:bodyPr/>
        <a:lstStyle/>
        <a:p>
          <a:r>
            <a:rPr lang="en-CA" sz="2000" dirty="0">
              <a:solidFill>
                <a:schemeClr val="bg1"/>
              </a:solidFill>
              <a:latin typeface="Calibri"/>
              <a:cs typeface="Calibri"/>
            </a:rPr>
            <a:t>2</a:t>
          </a:r>
          <a:r>
            <a:rPr lang="en-CA" sz="2000" dirty="0" smtClean="0">
              <a:solidFill>
                <a:schemeClr val="bg1"/>
              </a:solidFill>
              <a:latin typeface="Calibri"/>
              <a:cs typeface="Calibri"/>
            </a:rPr>
            <a:t>.  </a:t>
          </a:r>
          <a:r>
            <a:rPr lang="fr-CA" sz="2000" noProof="0" dirty="0" smtClean="0">
              <a:latin typeface="Calibri"/>
              <a:cs typeface="Calibri"/>
            </a:rPr>
            <a:t>Si quelque chose m’échappe, je fais semblant d’avoir compris pour éviter d’interrompre la personne</a:t>
          </a:r>
          <a:r>
            <a:rPr lang="en-CA" sz="2000" dirty="0" smtClean="0">
              <a:solidFill>
                <a:schemeClr val="bg1"/>
              </a:solidFill>
              <a:latin typeface="Calibri"/>
              <a:cs typeface="Calibri"/>
            </a:rPr>
            <a:t>.</a:t>
          </a:r>
          <a:endParaRPr lang="en-US" sz="2000" dirty="0">
            <a:solidFill>
              <a:schemeClr val="bg1"/>
            </a:solidFill>
            <a:latin typeface="Calibri"/>
            <a:cs typeface="Calibri"/>
          </a:endParaRPr>
        </a:p>
      </dgm:t>
    </dgm:pt>
    <dgm:pt modelId="{90C33072-E519-41B0-9E07-9E3AC5B573AF}" type="parTrans" cxnId="{41FA4768-B79F-4B9B-8D5E-D19502FA43EF}">
      <dgm:prSet/>
      <dgm:spPr/>
      <dgm:t>
        <a:bodyPr/>
        <a:lstStyle/>
        <a:p>
          <a:endParaRPr lang="en-US"/>
        </a:p>
      </dgm:t>
    </dgm:pt>
    <dgm:pt modelId="{6149FA7F-54FB-41CE-969C-5C808FA4549D}" type="sibTrans" cxnId="{41FA4768-B79F-4B9B-8D5E-D19502FA43EF}">
      <dgm:prSet/>
      <dgm:spPr/>
      <dgm:t>
        <a:bodyPr/>
        <a:lstStyle/>
        <a:p>
          <a:endParaRPr lang="en-US"/>
        </a:p>
      </dgm:t>
    </dgm:pt>
    <dgm:pt modelId="{FAEE78D2-1235-42DD-824D-1A3462ED0442}">
      <dgm:prSet custT="1"/>
      <dgm:spPr>
        <a:solidFill>
          <a:srgbClr val="00A0D6"/>
        </a:solidFill>
      </dgm:spPr>
      <dgm:t>
        <a:bodyPr/>
        <a:lstStyle/>
        <a:p>
          <a:r>
            <a:rPr lang="en-CA" sz="2000" dirty="0" smtClean="0">
              <a:solidFill>
                <a:schemeClr val="bg1"/>
              </a:solidFill>
              <a:latin typeface="Calibri"/>
              <a:cs typeface="Calibri"/>
            </a:rPr>
            <a:t>3.  </a:t>
          </a:r>
          <a:r>
            <a:rPr lang="fr-CA" sz="2000" noProof="0" dirty="0" smtClean="0">
              <a:latin typeface="Calibri"/>
              <a:cs typeface="Calibri"/>
            </a:rPr>
            <a:t>J’accorde de l’attention aux gestes et au langage corporel de la personne qui parle.</a:t>
          </a:r>
          <a:endParaRPr lang="en-US" sz="2000" dirty="0">
            <a:solidFill>
              <a:schemeClr val="bg1"/>
            </a:solidFill>
            <a:latin typeface="Calibri"/>
            <a:cs typeface="Calibri"/>
          </a:endParaRPr>
        </a:p>
      </dgm:t>
    </dgm:pt>
    <dgm:pt modelId="{A36EF6B6-1049-4782-B0C9-8FDA3BA2C007}" type="parTrans" cxnId="{C59F61D7-B37E-49F8-A906-B663791F41F2}">
      <dgm:prSet/>
      <dgm:spPr/>
      <dgm:t>
        <a:bodyPr/>
        <a:lstStyle/>
        <a:p>
          <a:endParaRPr lang="en-US"/>
        </a:p>
      </dgm:t>
    </dgm:pt>
    <dgm:pt modelId="{4468505B-0C3C-42AF-8237-6750EB4D7D9A}" type="sibTrans" cxnId="{C59F61D7-B37E-49F8-A906-B663791F41F2}">
      <dgm:prSet/>
      <dgm:spPr/>
      <dgm:t>
        <a:bodyPr/>
        <a:lstStyle/>
        <a:p>
          <a:endParaRPr lang="en-US"/>
        </a:p>
      </dgm:t>
    </dgm:pt>
    <dgm:pt modelId="{C91AEE86-BFC8-45D0-A51C-7709D4E0CC34}">
      <dgm:prSet custT="1"/>
      <dgm:spPr>
        <a:solidFill>
          <a:srgbClr val="00A0D6"/>
        </a:solidFill>
      </dgm:spPr>
      <dgm:t>
        <a:bodyPr/>
        <a:lstStyle/>
        <a:p>
          <a:r>
            <a:rPr lang="en-CA" sz="2000" dirty="0">
              <a:solidFill>
                <a:schemeClr val="bg1"/>
              </a:solidFill>
              <a:latin typeface="Calibri"/>
              <a:cs typeface="Calibri"/>
            </a:rPr>
            <a:t>4</a:t>
          </a:r>
          <a:r>
            <a:rPr lang="en-CA" sz="2000" dirty="0" smtClean="0">
              <a:solidFill>
                <a:schemeClr val="bg1"/>
              </a:solidFill>
              <a:latin typeface="Calibri"/>
              <a:cs typeface="Calibri"/>
            </a:rPr>
            <a:t>.  </a:t>
          </a:r>
          <a:r>
            <a:rPr lang="fr-CA" sz="2000" noProof="0" dirty="0" smtClean="0">
              <a:latin typeface="Calibri"/>
              <a:cs typeface="Calibri"/>
            </a:rPr>
            <a:t>Je pense à autre chose tout en écoutant la personne.</a:t>
          </a:r>
          <a:endParaRPr lang="en-US" sz="2000" dirty="0">
            <a:solidFill>
              <a:schemeClr val="bg1"/>
            </a:solidFill>
            <a:latin typeface="Calibri"/>
            <a:cs typeface="Calibri"/>
          </a:endParaRPr>
        </a:p>
      </dgm:t>
    </dgm:pt>
    <dgm:pt modelId="{37338EBB-F793-46F3-8690-E2E26609C366}" type="parTrans" cxnId="{2C46D606-0928-496C-AD43-93B9DAE97D06}">
      <dgm:prSet/>
      <dgm:spPr/>
      <dgm:t>
        <a:bodyPr/>
        <a:lstStyle/>
        <a:p>
          <a:endParaRPr lang="en-US"/>
        </a:p>
      </dgm:t>
    </dgm:pt>
    <dgm:pt modelId="{5F5297C6-FE31-4787-ADE3-87FAEDFAB421}" type="sibTrans" cxnId="{2C46D606-0928-496C-AD43-93B9DAE97D06}">
      <dgm:prSet/>
      <dgm:spPr/>
      <dgm:t>
        <a:bodyPr/>
        <a:lstStyle/>
        <a:p>
          <a:endParaRPr lang="en-US"/>
        </a:p>
      </dgm:t>
    </dgm:pt>
    <dgm:pt modelId="{CCAA6476-C43F-0441-8E14-EAF575453420}">
      <dgm:prSet custT="1"/>
      <dgm:spPr>
        <a:solidFill>
          <a:srgbClr val="00A0D6"/>
        </a:solidFill>
      </dgm:spPr>
      <dgm:t>
        <a:bodyPr/>
        <a:lstStyle/>
        <a:p>
          <a:r>
            <a:rPr lang="en-US" sz="2000" dirty="0" smtClean="0">
              <a:solidFill>
                <a:schemeClr val="bg1"/>
              </a:solidFill>
              <a:latin typeface="Calibri"/>
              <a:cs typeface="Calibri"/>
            </a:rPr>
            <a:t>5.  </a:t>
          </a:r>
          <a:r>
            <a:rPr lang="fr-CA" sz="2000" noProof="0" dirty="0" smtClean="0">
              <a:latin typeface="Calibri"/>
              <a:cs typeface="Calibri"/>
            </a:rPr>
            <a:t>Quand je m’apprête à écouter un </a:t>
          </a:r>
          <a:r>
            <a:rPr lang="fr-CA" sz="2000" noProof="0" dirty="0" err="1" smtClean="0">
              <a:latin typeface="Calibri"/>
              <a:cs typeface="Calibri"/>
            </a:rPr>
            <a:t>balado</a:t>
          </a:r>
          <a:r>
            <a:rPr lang="fr-CA" sz="2000" noProof="0" dirty="0" smtClean="0">
              <a:latin typeface="Calibri"/>
              <a:cs typeface="Calibri"/>
            </a:rPr>
            <a:t>, je commence par éliminer les distractions</a:t>
          </a:r>
          <a:r>
            <a:rPr lang="en-CA" sz="2000" dirty="0" smtClean="0">
              <a:latin typeface="Calibri"/>
              <a:cs typeface="Calibri"/>
            </a:rPr>
            <a:t>.</a:t>
          </a:r>
          <a:endParaRPr lang="en-US" sz="2000" dirty="0">
            <a:solidFill>
              <a:schemeClr val="bg1"/>
            </a:solidFill>
            <a:latin typeface="Calibri"/>
            <a:cs typeface="Calibri"/>
          </a:endParaRPr>
        </a:p>
      </dgm:t>
    </dgm:pt>
    <dgm:pt modelId="{8321F203-9F6E-1A42-8EA2-A15E12EBB38B}" type="parTrans" cxnId="{6369E4E2-D495-8E40-8820-8AE1C0CCD932}">
      <dgm:prSet/>
      <dgm:spPr/>
      <dgm:t>
        <a:bodyPr/>
        <a:lstStyle/>
        <a:p>
          <a:endParaRPr lang="en-US"/>
        </a:p>
      </dgm:t>
    </dgm:pt>
    <dgm:pt modelId="{663B8EE4-57E4-6B4A-BAE4-218B5389FE0E}" type="sibTrans" cxnId="{6369E4E2-D495-8E40-8820-8AE1C0CCD932}">
      <dgm:prSet/>
      <dgm:spPr/>
      <dgm:t>
        <a:bodyPr/>
        <a:lstStyle/>
        <a:p>
          <a:endParaRPr lang="en-US"/>
        </a:p>
      </dgm:t>
    </dgm:pt>
    <dgm:pt modelId="{91A5078D-07BA-B64D-9524-77485224877F}">
      <dgm:prSet custT="1"/>
      <dgm:spPr>
        <a:solidFill>
          <a:srgbClr val="00A0D6"/>
        </a:solidFill>
      </dgm:spPr>
      <dgm:t>
        <a:bodyPr/>
        <a:lstStyle/>
        <a:p>
          <a:r>
            <a:rPr lang="en-US" sz="2000" dirty="0" smtClean="0">
              <a:solidFill>
                <a:schemeClr val="bg1"/>
              </a:solidFill>
              <a:latin typeface="Calibri"/>
              <a:cs typeface="Calibri"/>
            </a:rPr>
            <a:t>6.  </a:t>
          </a:r>
          <a:r>
            <a:rPr lang="fr-CA" sz="2000" noProof="0" dirty="0" smtClean="0">
              <a:latin typeface="Calibri"/>
              <a:cs typeface="Calibri"/>
            </a:rPr>
            <a:t>J’ai tendance à me refermer sur moi-même lorsque j’entends des choses avec lesquelles je ne suis pas d’accord.</a:t>
          </a:r>
          <a:endParaRPr lang="en-US" sz="2000" dirty="0">
            <a:solidFill>
              <a:schemeClr val="bg1"/>
            </a:solidFill>
            <a:latin typeface="Calibri"/>
            <a:cs typeface="Calibri"/>
          </a:endParaRPr>
        </a:p>
      </dgm:t>
    </dgm:pt>
    <dgm:pt modelId="{EA9AA8FF-AE17-A64C-B471-39C031FE36C7}" type="parTrans" cxnId="{6ABD0CBA-C4A6-C443-AC2E-01237A965B6F}">
      <dgm:prSet/>
      <dgm:spPr/>
      <dgm:t>
        <a:bodyPr/>
        <a:lstStyle/>
        <a:p>
          <a:endParaRPr lang="en-US"/>
        </a:p>
      </dgm:t>
    </dgm:pt>
    <dgm:pt modelId="{C58D0A07-7CD4-6D46-BC22-7C6E34C81681}" type="sibTrans" cxnId="{6ABD0CBA-C4A6-C443-AC2E-01237A965B6F}">
      <dgm:prSet/>
      <dgm:spPr/>
      <dgm:t>
        <a:bodyPr/>
        <a:lstStyle/>
        <a:p>
          <a:endParaRPr lang="en-US"/>
        </a:p>
      </dgm:t>
    </dgm:pt>
    <dgm:pt modelId="{91D65FA5-441D-496E-B9DD-F7B125F794B4}" type="pres">
      <dgm:prSet presAssocID="{CC78B484-C940-4271-AD79-0C4529C9404E}" presName="diagram" presStyleCnt="0">
        <dgm:presLayoutVars>
          <dgm:dir/>
          <dgm:resizeHandles val="exact"/>
        </dgm:presLayoutVars>
      </dgm:prSet>
      <dgm:spPr/>
      <dgm:t>
        <a:bodyPr/>
        <a:lstStyle/>
        <a:p>
          <a:endParaRPr lang="en-US"/>
        </a:p>
      </dgm:t>
    </dgm:pt>
    <dgm:pt modelId="{AA1220EB-1FFB-4D19-91BB-966E4762C838}" type="pres">
      <dgm:prSet presAssocID="{8EFA2D6E-8624-4BDD-A1EE-FF29389CF40B}" presName="node" presStyleLbl="node1" presStyleIdx="0" presStyleCnt="6" custScaleY="112761">
        <dgm:presLayoutVars>
          <dgm:bulletEnabled val="1"/>
        </dgm:presLayoutVars>
      </dgm:prSet>
      <dgm:spPr/>
      <dgm:t>
        <a:bodyPr/>
        <a:lstStyle/>
        <a:p>
          <a:endParaRPr lang="en-US"/>
        </a:p>
      </dgm:t>
    </dgm:pt>
    <dgm:pt modelId="{C5A9F8CB-3A0D-47E4-BAAD-124F41CDD4AF}" type="pres">
      <dgm:prSet presAssocID="{785B4FD9-DC42-4216-8226-29CBF68C50BE}" presName="sibTrans" presStyleCnt="0"/>
      <dgm:spPr/>
    </dgm:pt>
    <dgm:pt modelId="{DD46F241-796D-4A51-AC31-4035986CAF1D}" type="pres">
      <dgm:prSet presAssocID="{F0CEE8BC-B221-4E88-BF06-4B35C2639B56}" presName="node" presStyleLbl="node1" presStyleIdx="1" presStyleCnt="6" custScaleY="112761">
        <dgm:presLayoutVars>
          <dgm:bulletEnabled val="1"/>
        </dgm:presLayoutVars>
      </dgm:prSet>
      <dgm:spPr/>
      <dgm:t>
        <a:bodyPr/>
        <a:lstStyle/>
        <a:p>
          <a:endParaRPr lang="en-US"/>
        </a:p>
      </dgm:t>
    </dgm:pt>
    <dgm:pt modelId="{CD24B909-40F2-41ED-8FF9-E3F980EAACC5}" type="pres">
      <dgm:prSet presAssocID="{6149FA7F-54FB-41CE-969C-5C808FA4549D}" presName="sibTrans" presStyleCnt="0"/>
      <dgm:spPr/>
    </dgm:pt>
    <dgm:pt modelId="{1E7B950E-9FF6-47C2-AB75-FF56CF72DEDE}" type="pres">
      <dgm:prSet presAssocID="{FAEE78D2-1235-42DD-824D-1A3462ED0442}" presName="node" presStyleLbl="node1" presStyleIdx="2" presStyleCnt="6" custScaleY="112761">
        <dgm:presLayoutVars>
          <dgm:bulletEnabled val="1"/>
        </dgm:presLayoutVars>
      </dgm:prSet>
      <dgm:spPr/>
      <dgm:t>
        <a:bodyPr/>
        <a:lstStyle/>
        <a:p>
          <a:endParaRPr lang="en-US"/>
        </a:p>
      </dgm:t>
    </dgm:pt>
    <dgm:pt modelId="{D5E46EF7-5E95-4F3E-9770-1432C7314463}" type="pres">
      <dgm:prSet presAssocID="{4468505B-0C3C-42AF-8237-6750EB4D7D9A}" presName="sibTrans" presStyleCnt="0"/>
      <dgm:spPr/>
    </dgm:pt>
    <dgm:pt modelId="{2F4A0467-AB50-4EDF-9757-C58F7C25D3E1}" type="pres">
      <dgm:prSet presAssocID="{C91AEE86-BFC8-45D0-A51C-7709D4E0CC34}" presName="node" presStyleLbl="node1" presStyleIdx="3" presStyleCnt="6">
        <dgm:presLayoutVars>
          <dgm:bulletEnabled val="1"/>
        </dgm:presLayoutVars>
      </dgm:prSet>
      <dgm:spPr/>
      <dgm:t>
        <a:bodyPr/>
        <a:lstStyle/>
        <a:p>
          <a:endParaRPr lang="en-US"/>
        </a:p>
      </dgm:t>
    </dgm:pt>
    <dgm:pt modelId="{780573B4-CD3C-4ADB-A782-BD281CFC854E}" type="pres">
      <dgm:prSet presAssocID="{5F5297C6-FE31-4787-ADE3-87FAEDFAB421}" presName="sibTrans" presStyleCnt="0"/>
      <dgm:spPr/>
    </dgm:pt>
    <dgm:pt modelId="{7D6FFD63-7CF9-414B-8389-3441D34AA87B}" type="pres">
      <dgm:prSet presAssocID="{CCAA6476-C43F-0441-8E14-EAF575453420}" presName="node" presStyleLbl="node1" presStyleIdx="4" presStyleCnt="6">
        <dgm:presLayoutVars>
          <dgm:bulletEnabled val="1"/>
        </dgm:presLayoutVars>
      </dgm:prSet>
      <dgm:spPr/>
      <dgm:t>
        <a:bodyPr/>
        <a:lstStyle/>
        <a:p>
          <a:endParaRPr lang="en-US"/>
        </a:p>
      </dgm:t>
    </dgm:pt>
    <dgm:pt modelId="{571D60FA-3197-384D-890A-049145692EC2}" type="pres">
      <dgm:prSet presAssocID="{663B8EE4-57E4-6B4A-BAE4-218B5389FE0E}" presName="sibTrans" presStyleCnt="0"/>
      <dgm:spPr/>
    </dgm:pt>
    <dgm:pt modelId="{AA9C7998-A5BF-6A40-B782-A8DC1D6C4781}" type="pres">
      <dgm:prSet presAssocID="{91A5078D-07BA-B64D-9524-77485224877F}" presName="node" presStyleLbl="node1" presStyleIdx="5" presStyleCnt="6">
        <dgm:presLayoutVars>
          <dgm:bulletEnabled val="1"/>
        </dgm:presLayoutVars>
      </dgm:prSet>
      <dgm:spPr/>
      <dgm:t>
        <a:bodyPr/>
        <a:lstStyle/>
        <a:p>
          <a:endParaRPr lang="en-US"/>
        </a:p>
      </dgm:t>
    </dgm:pt>
  </dgm:ptLst>
  <dgm:cxnLst>
    <dgm:cxn modelId="{6369E4E2-D495-8E40-8820-8AE1C0CCD932}" srcId="{CC78B484-C940-4271-AD79-0C4529C9404E}" destId="{CCAA6476-C43F-0441-8E14-EAF575453420}" srcOrd="4" destOrd="0" parTransId="{8321F203-9F6E-1A42-8EA2-A15E12EBB38B}" sibTransId="{663B8EE4-57E4-6B4A-BAE4-218B5389FE0E}"/>
    <dgm:cxn modelId="{395DDB34-7904-4B33-9AA2-EE13ABC63719}" srcId="{CC78B484-C940-4271-AD79-0C4529C9404E}" destId="{8EFA2D6E-8624-4BDD-A1EE-FF29389CF40B}" srcOrd="0" destOrd="0" parTransId="{6F605D0D-D505-4617-9F1E-095933F86D02}" sibTransId="{785B4FD9-DC42-4216-8226-29CBF68C50BE}"/>
    <dgm:cxn modelId="{41FA4768-B79F-4B9B-8D5E-D19502FA43EF}" srcId="{CC78B484-C940-4271-AD79-0C4529C9404E}" destId="{F0CEE8BC-B221-4E88-BF06-4B35C2639B56}" srcOrd="1" destOrd="0" parTransId="{90C33072-E519-41B0-9E07-9E3AC5B573AF}" sibTransId="{6149FA7F-54FB-41CE-969C-5C808FA4549D}"/>
    <dgm:cxn modelId="{A35747D0-1EB7-3648-94C5-29FD8AA9C1D2}" type="presOf" srcId="{91A5078D-07BA-B64D-9524-77485224877F}" destId="{AA9C7998-A5BF-6A40-B782-A8DC1D6C4781}" srcOrd="0" destOrd="0" presId="urn:microsoft.com/office/officeart/2005/8/layout/default"/>
    <dgm:cxn modelId="{F4BEF5C2-3855-8442-BEF6-D4D86B797791}" type="presOf" srcId="{C91AEE86-BFC8-45D0-A51C-7709D4E0CC34}" destId="{2F4A0467-AB50-4EDF-9757-C58F7C25D3E1}" srcOrd="0" destOrd="0" presId="urn:microsoft.com/office/officeart/2005/8/layout/default"/>
    <dgm:cxn modelId="{2C46D606-0928-496C-AD43-93B9DAE97D06}" srcId="{CC78B484-C940-4271-AD79-0C4529C9404E}" destId="{C91AEE86-BFC8-45D0-A51C-7709D4E0CC34}" srcOrd="3" destOrd="0" parTransId="{37338EBB-F793-46F3-8690-E2E26609C366}" sibTransId="{5F5297C6-FE31-4787-ADE3-87FAEDFAB421}"/>
    <dgm:cxn modelId="{298D3BA4-369D-9D42-8C12-9577292F0821}" type="presOf" srcId="{F0CEE8BC-B221-4E88-BF06-4B35C2639B56}" destId="{DD46F241-796D-4A51-AC31-4035986CAF1D}" srcOrd="0" destOrd="0" presId="urn:microsoft.com/office/officeart/2005/8/layout/default"/>
    <dgm:cxn modelId="{6ABD0CBA-C4A6-C443-AC2E-01237A965B6F}" srcId="{CC78B484-C940-4271-AD79-0C4529C9404E}" destId="{91A5078D-07BA-B64D-9524-77485224877F}" srcOrd="5" destOrd="0" parTransId="{EA9AA8FF-AE17-A64C-B471-39C031FE36C7}" sibTransId="{C58D0A07-7CD4-6D46-BC22-7C6E34C81681}"/>
    <dgm:cxn modelId="{C59F61D7-B37E-49F8-A906-B663791F41F2}" srcId="{CC78B484-C940-4271-AD79-0C4529C9404E}" destId="{FAEE78D2-1235-42DD-824D-1A3462ED0442}" srcOrd="2" destOrd="0" parTransId="{A36EF6B6-1049-4782-B0C9-8FDA3BA2C007}" sibTransId="{4468505B-0C3C-42AF-8237-6750EB4D7D9A}"/>
    <dgm:cxn modelId="{5FEB714D-3E0A-984E-AE9A-BBDD74A131F4}" type="presOf" srcId="{FAEE78D2-1235-42DD-824D-1A3462ED0442}" destId="{1E7B950E-9FF6-47C2-AB75-FF56CF72DEDE}" srcOrd="0" destOrd="0" presId="urn:microsoft.com/office/officeart/2005/8/layout/default"/>
    <dgm:cxn modelId="{E357ECA7-B454-4549-B943-D77440D238AE}" type="presOf" srcId="{8EFA2D6E-8624-4BDD-A1EE-FF29389CF40B}" destId="{AA1220EB-1FFB-4D19-91BB-966E4762C838}" srcOrd="0" destOrd="0" presId="urn:microsoft.com/office/officeart/2005/8/layout/default"/>
    <dgm:cxn modelId="{F15C04E8-CB62-684B-8198-51E78D2B85BE}" type="presOf" srcId="{CC78B484-C940-4271-AD79-0C4529C9404E}" destId="{91D65FA5-441D-496E-B9DD-F7B125F794B4}" srcOrd="0" destOrd="0" presId="urn:microsoft.com/office/officeart/2005/8/layout/default"/>
    <dgm:cxn modelId="{1D9735CE-0163-A849-BDE4-5B7E86E683CC}" type="presOf" srcId="{CCAA6476-C43F-0441-8E14-EAF575453420}" destId="{7D6FFD63-7CF9-414B-8389-3441D34AA87B}" srcOrd="0" destOrd="0" presId="urn:microsoft.com/office/officeart/2005/8/layout/default"/>
    <dgm:cxn modelId="{C755BABC-E234-2C4B-8D21-AE9191B70A26}" type="presParOf" srcId="{91D65FA5-441D-496E-B9DD-F7B125F794B4}" destId="{AA1220EB-1FFB-4D19-91BB-966E4762C838}" srcOrd="0" destOrd="0" presId="urn:microsoft.com/office/officeart/2005/8/layout/default"/>
    <dgm:cxn modelId="{A1A1CE47-EE2C-5E4F-B0F8-9BBDE244E7CF}" type="presParOf" srcId="{91D65FA5-441D-496E-B9DD-F7B125F794B4}" destId="{C5A9F8CB-3A0D-47E4-BAAD-124F41CDD4AF}" srcOrd="1" destOrd="0" presId="urn:microsoft.com/office/officeart/2005/8/layout/default"/>
    <dgm:cxn modelId="{41BCF945-5EED-B745-9454-4F488DE88F15}" type="presParOf" srcId="{91D65FA5-441D-496E-B9DD-F7B125F794B4}" destId="{DD46F241-796D-4A51-AC31-4035986CAF1D}" srcOrd="2" destOrd="0" presId="urn:microsoft.com/office/officeart/2005/8/layout/default"/>
    <dgm:cxn modelId="{0D522052-690C-AB4C-8C13-2A27AA4435D2}" type="presParOf" srcId="{91D65FA5-441D-496E-B9DD-F7B125F794B4}" destId="{CD24B909-40F2-41ED-8FF9-E3F980EAACC5}" srcOrd="3" destOrd="0" presId="urn:microsoft.com/office/officeart/2005/8/layout/default"/>
    <dgm:cxn modelId="{890B6972-2155-654D-A18F-21E7F612C53E}" type="presParOf" srcId="{91D65FA5-441D-496E-B9DD-F7B125F794B4}" destId="{1E7B950E-9FF6-47C2-AB75-FF56CF72DEDE}" srcOrd="4" destOrd="0" presId="urn:microsoft.com/office/officeart/2005/8/layout/default"/>
    <dgm:cxn modelId="{057A25EE-FDFE-4F41-A3B2-1E09A90B0B7D}" type="presParOf" srcId="{91D65FA5-441D-496E-B9DD-F7B125F794B4}" destId="{D5E46EF7-5E95-4F3E-9770-1432C7314463}" srcOrd="5" destOrd="0" presId="urn:microsoft.com/office/officeart/2005/8/layout/default"/>
    <dgm:cxn modelId="{78937BB0-D52C-3C42-934A-A569795AEF00}" type="presParOf" srcId="{91D65FA5-441D-496E-B9DD-F7B125F794B4}" destId="{2F4A0467-AB50-4EDF-9757-C58F7C25D3E1}" srcOrd="6" destOrd="0" presId="urn:microsoft.com/office/officeart/2005/8/layout/default"/>
    <dgm:cxn modelId="{47BAFFD6-0A4F-2B47-9898-0A288C6B0E82}" type="presParOf" srcId="{91D65FA5-441D-496E-B9DD-F7B125F794B4}" destId="{780573B4-CD3C-4ADB-A782-BD281CFC854E}" srcOrd="7" destOrd="0" presId="urn:microsoft.com/office/officeart/2005/8/layout/default"/>
    <dgm:cxn modelId="{5B144BE9-AC54-CA43-93C2-D8DAF55B2502}" type="presParOf" srcId="{91D65FA5-441D-496E-B9DD-F7B125F794B4}" destId="{7D6FFD63-7CF9-414B-8389-3441D34AA87B}" srcOrd="8" destOrd="0" presId="urn:microsoft.com/office/officeart/2005/8/layout/default"/>
    <dgm:cxn modelId="{8A528E0D-B731-024F-9A0E-6AA0E12C23D1}" type="presParOf" srcId="{91D65FA5-441D-496E-B9DD-F7B125F794B4}" destId="{571D60FA-3197-384D-890A-049145692EC2}" srcOrd="9" destOrd="0" presId="urn:microsoft.com/office/officeart/2005/8/layout/default"/>
    <dgm:cxn modelId="{6AD06560-A7AA-B14F-89D6-24582D945FED}" type="presParOf" srcId="{91D65FA5-441D-496E-B9DD-F7B125F794B4}" destId="{AA9C7998-A5BF-6A40-B782-A8DC1D6C4781}"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78B484-C940-4271-AD79-0C4529C9404E}"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8EFA2D6E-8624-4BDD-A1EE-FF29389CF40B}">
      <dgm:prSet custT="1"/>
      <dgm:spPr>
        <a:solidFill>
          <a:srgbClr val="00A0D6"/>
        </a:solidFill>
      </dgm:spPr>
      <dgm:t>
        <a:bodyPr/>
        <a:lstStyle/>
        <a:p>
          <a:r>
            <a:rPr lang="en-CA" sz="2000" dirty="0" smtClean="0">
              <a:latin typeface="Calibri"/>
              <a:cs typeface="Calibri"/>
            </a:rPr>
            <a:t>7.  </a:t>
          </a:r>
          <a:r>
            <a:rPr lang="fr-CA" sz="2000" noProof="0" dirty="0" smtClean="0">
              <a:latin typeface="Calibri"/>
              <a:cs typeface="Calibri"/>
            </a:rPr>
            <a:t>J’accorde de l’attention aux vêtements de la personne qui parle.</a:t>
          </a:r>
          <a:endParaRPr lang="en-US" sz="2000" dirty="0">
            <a:solidFill>
              <a:schemeClr val="bg1"/>
            </a:solidFill>
            <a:latin typeface="Calibri"/>
            <a:cs typeface="Calibri"/>
          </a:endParaRPr>
        </a:p>
      </dgm:t>
    </dgm:pt>
    <dgm:pt modelId="{6F605D0D-D505-4617-9F1E-095933F86D02}" type="parTrans" cxnId="{395DDB34-7904-4B33-9AA2-EE13ABC63719}">
      <dgm:prSet/>
      <dgm:spPr/>
      <dgm:t>
        <a:bodyPr/>
        <a:lstStyle/>
        <a:p>
          <a:endParaRPr lang="en-US"/>
        </a:p>
      </dgm:t>
    </dgm:pt>
    <dgm:pt modelId="{785B4FD9-DC42-4216-8226-29CBF68C50BE}" type="sibTrans" cxnId="{395DDB34-7904-4B33-9AA2-EE13ABC63719}">
      <dgm:prSet/>
      <dgm:spPr/>
      <dgm:t>
        <a:bodyPr/>
        <a:lstStyle/>
        <a:p>
          <a:endParaRPr lang="en-US"/>
        </a:p>
      </dgm:t>
    </dgm:pt>
    <dgm:pt modelId="{F0CEE8BC-B221-4E88-BF06-4B35C2639B56}">
      <dgm:prSet custT="1"/>
      <dgm:spPr>
        <a:solidFill>
          <a:srgbClr val="00A0D6"/>
        </a:solidFill>
      </dgm:spPr>
      <dgm:t>
        <a:bodyPr/>
        <a:lstStyle/>
        <a:p>
          <a:r>
            <a:rPr lang="en-CA" sz="2000" dirty="0" smtClean="0">
              <a:latin typeface="Calibri"/>
              <a:cs typeface="Calibri"/>
            </a:rPr>
            <a:t>8.  </a:t>
          </a:r>
          <a:r>
            <a:rPr lang="fr-CA" sz="2000" noProof="0" dirty="0" smtClean="0">
              <a:latin typeface="Calibri"/>
              <a:cs typeface="Calibri"/>
            </a:rPr>
            <a:t>Si je deviens distrait(e), m’emploie à redonner mon attention à la personne qui parle.</a:t>
          </a:r>
          <a:endParaRPr lang="en-US" sz="2000" dirty="0">
            <a:solidFill>
              <a:schemeClr val="bg1"/>
            </a:solidFill>
            <a:latin typeface="Calibri"/>
            <a:cs typeface="Calibri"/>
          </a:endParaRPr>
        </a:p>
      </dgm:t>
    </dgm:pt>
    <dgm:pt modelId="{90C33072-E519-41B0-9E07-9E3AC5B573AF}" type="parTrans" cxnId="{41FA4768-B79F-4B9B-8D5E-D19502FA43EF}">
      <dgm:prSet/>
      <dgm:spPr/>
      <dgm:t>
        <a:bodyPr/>
        <a:lstStyle/>
        <a:p>
          <a:endParaRPr lang="en-US"/>
        </a:p>
      </dgm:t>
    </dgm:pt>
    <dgm:pt modelId="{6149FA7F-54FB-41CE-969C-5C808FA4549D}" type="sibTrans" cxnId="{41FA4768-B79F-4B9B-8D5E-D19502FA43EF}">
      <dgm:prSet/>
      <dgm:spPr/>
      <dgm:t>
        <a:bodyPr/>
        <a:lstStyle/>
        <a:p>
          <a:endParaRPr lang="en-US"/>
        </a:p>
      </dgm:t>
    </dgm:pt>
    <dgm:pt modelId="{FAEE78D2-1235-42DD-824D-1A3462ED0442}">
      <dgm:prSet custT="1"/>
      <dgm:spPr>
        <a:solidFill>
          <a:srgbClr val="00A0D6"/>
        </a:solidFill>
      </dgm:spPr>
      <dgm:t>
        <a:bodyPr/>
        <a:lstStyle/>
        <a:p>
          <a:r>
            <a:rPr lang="en-CA" sz="2000" dirty="0" smtClean="0">
              <a:solidFill>
                <a:schemeClr val="bg1"/>
              </a:solidFill>
              <a:latin typeface="Calibri"/>
              <a:cs typeface="Calibri"/>
            </a:rPr>
            <a:t>9.  </a:t>
          </a:r>
          <a:r>
            <a:rPr lang="fr-CA" sz="2000" noProof="0" dirty="0" smtClean="0">
              <a:latin typeface="Calibri"/>
              <a:cs typeface="Calibri"/>
            </a:rPr>
            <a:t>Je suis toujours prêt(e) à prendre des notes, en cas de besoin.</a:t>
          </a:r>
          <a:endParaRPr lang="en-US" sz="2000" dirty="0">
            <a:solidFill>
              <a:schemeClr val="bg1"/>
            </a:solidFill>
            <a:latin typeface="Calibri"/>
            <a:cs typeface="Calibri"/>
          </a:endParaRPr>
        </a:p>
      </dgm:t>
    </dgm:pt>
    <dgm:pt modelId="{A36EF6B6-1049-4782-B0C9-8FDA3BA2C007}" type="parTrans" cxnId="{C59F61D7-B37E-49F8-A906-B663791F41F2}">
      <dgm:prSet/>
      <dgm:spPr/>
      <dgm:t>
        <a:bodyPr/>
        <a:lstStyle/>
        <a:p>
          <a:endParaRPr lang="en-US"/>
        </a:p>
      </dgm:t>
    </dgm:pt>
    <dgm:pt modelId="{4468505B-0C3C-42AF-8237-6750EB4D7D9A}" type="sibTrans" cxnId="{C59F61D7-B37E-49F8-A906-B663791F41F2}">
      <dgm:prSet/>
      <dgm:spPr/>
      <dgm:t>
        <a:bodyPr/>
        <a:lstStyle/>
        <a:p>
          <a:endParaRPr lang="en-US"/>
        </a:p>
      </dgm:t>
    </dgm:pt>
    <dgm:pt modelId="{C91AEE86-BFC8-45D0-A51C-7709D4E0CC34}">
      <dgm:prSet custT="1"/>
      <dgm:spPr>
        <a:solidFill>
          <a:srgbClr val="00A0D6"/>
        </a:solidFill>
      </dgm:spPr>
      <dgm:t>
        <a:bodyPr/>
        <a:lstStyle/>
        <a:p>
          <a:r>
            <a:rPr lang="fr-CA" sz="2000" noProof="0" dirty="0" smtClean="0">
              <a:latin typeface="Calibri"/>
              <a:cs typeface="Calibri"/>
            </a:rPr>
            <a:t>10.  Je commence à formuler ma réponse à ce qui est dit avant que la personne ait complètement terminé de parler.</a:t>
          </a:r>
          <a:endParaRPr lang="en-US" sz="2000" dirty="0">
            <a:solidFill>
              <a:schemeClr val="bg1"/>
            </a:solidFill>
            <a:latin typeface="Calibri"/>
            <a:cs typeface="Calibri"/>
          </a:endParaRPr>
        </a:p>
      </dgm:t>
    </dgm:pt>
    <dgm:pt modelId="{37338EBB-F793-46F3-8690-E2E26609C366}" type="parTrans" cxnId="{2C46D606-0928-496C-AD43-93B9DAE97D06}">
      <dgm:prSet/>
      <dgm:spPr/>
      <dgm:t>
        <a:bodyPr/>
        <a:lstStyle/>
        <a:p>
          <a:endParaRPr lang="en-US"/>
        </a:p>
      </dgm:t>
    </dgm:pt>
    <dgm:pt modelId="{5F5297C6-FE31-4787-ADE3-87FAEDFAB421}" type="sibTrans" cxnId="{2C46D606-0928-496C-AD43-93B9DAE97D06}">
      <dgm:prSet/>
      <dgm:spPr/>
      <dgm:t>
        <a:bodyPr/>
        <a:lstStyle/>
        <a:p>
          <a:endParaRPr lang="en-US"/>
        </a:p>
      </dgm:t>
    </dgm:pt>
    <dgm:pt modelId="{CCAA6476-C43F-0441-8E14-EAF575453420}">
      <dgm:prSet custT="1"/>
      <dgm:spPr>
        <a:solidFill>
          <a:srgbClr val="00A0D6"/>
        </a:solidFill>
      </dgm:spPr>
      <dgm:t>
        <a:bodyPr/>
        <a:lstStyle/>
        <a:p>
          <a:r>
            <a:rPr lang="fr-CA" sz="2000" noProof="0" dirty="0" smtClean="0">
              <a:latin typeface="Calibri"/>
              <a:cs typeface="Calibri"/>
            </a:rPr>
            <a:t>11.  Je regarde la personne qui parle en face et je hoche la tête pour montrer que je comprends. </a:t>
          </a:r>
          <a:endParaRPr lang="en-US" sz="2000" dirty="0">
            <a:solidFill>
              <a:schemeClr val="bg1"/>
            </a:solidFill>
            <a:latin typeface="Calibri"/>
            <a:cs typeface="Calibri"/>
          </a:endParaRPr>
        </a:p>
      </dgm:t>
    </dgm:pt>
    <dgm:pt modelId="{8321F203-9F6E-1A42-8EA2-A15E12EBB38B}" type="parTrans" cxnId="{6369E4E2-D495-8E40-8820-8AE1C0CCD932}">
      <dgm:prSet/>
      <dgm:spPr/>
      <dgm:t>
        <a:bodyPr/>
        <a:lstStyle/>
        <a:p>
          <a:endParaRPr lang="en-US"/>
        </a:p>
      </dgm:t>
    </dgm:pt>
    <dgm:pt modelId="{663B8EE4-57E4-6B4A-BAE4-218B5389FE0E}" type="sibTrans" cxnId="{6369E4E2-D495-8E40-8820-8AE1C0CCD932}">
      <dgm:prSet/>
      <dgm:spPr/>
      <dgm:t>
        <a:bodyPr/>
        <a:lstStyle/>
        <a:p>
          <a:endParaRPr lang="en-US"/>
        </a:p>
      </dgm:t>
    </dgm:pt>
    <dgm:pt modelId="{91A5078D-07BA-B64D-9524-77485224877F}">
      <dgm:prSet custT="1"/>
      <dgm:spPr>
        <a:solidFill>
          <a:srgbClr val="00A0D6"/>
        </a:solidFill>
      </dgm:spPr>
      <dgm:t>
        <a:bodyPr/>
        <a:lstStyle/>
        <a:p>
          <a:r>
            <a:rPr lang="en-CA" sz="2000" dirty="0" smtClean="0">
              <a:solidFill>
                <a:schemeClr val="bg1"/>
              </a:solidFill>
              <a:latin typeface="Calibri"/>
              <a:cs typeface="Calibri"/>
            </a:rPr>
            <a:t>12.  </a:t>
          </a:r>
          <a:r>
            <a:rPr lang="fr-CA" sz="2000" noProof="0" dirty="0" smtClean="0">
              <a:latin typeface="Calibri"/>
              <a:cs typeface="Calibri"/>
            </a:rPr>
            <a:t>Je termine les phrases des gens à leur place.</a:t>
          </a:r>
          <a:endParaRPr lang="en-US" sz="2000" dirty="0">
            <a:solidFill>
              <a:schemeClr val="bg1"/>
            </a:solidFill>
            <a:latin typeface="Calibri"/>
            <a:cs typeface="Calibri"/>
          </a:endParaRPr>
        </a:p>
      </dgm:t>
    </dgm:pt>
    <dgm:pt modelId="{EA9AA8FF-AE17-A64C-B471-39C031FE36C7}" type="parTrans" cxnId="{6ABD0CBA-C4A6-C443-AC2E-01237A965B6F}">
      <dgm:prSet/>
      <dgm:spPr/>
      <dgm:t>
        <a:bodyPr/>
        <a:lstStyle/>
        <a:p>
          <a:endParaRPr lang="en-US"/>
        </a:p>
      </dgm:t>
    </dgm:pt>
    <dgm:pt modelId="{C58D0A07-7CD4-6D46-BC22-7C6E34C81681}" type="sibTrans" cxnId="{6ABD0CBA-C4A6-C443-AC2E-01237A965B6F}">
      <dgm:prSet/>
      <dgm:spPr/>
      <dgm:t>
        <a:bodyPr/>
        <a:lstStyle/>
        <a:p>
          <a:endParaRPr lang="en-US"/>
        </a:p>
      </dgm:t>
    </dgm:pt>
    <dgm:pt modelId="{91D65FA5-441D-496E-B9DD-F7B125F794B4}" type="pres">
      <dgm:prSet presAssocID="{CC78B484-C940-4271-AD79-0C4529C9404E}" presName="diagram" presStyleCnt="0">
        <dgm:presLayoutVars>
          <dgm:dir/>
          <dgm:resizeHandles val="exact"/>
        </dgm:presLayoutVars>
      </dgm:prSet>
      <dgm:spPr/>
      <dgm:t>
        <a:bodyPr/>
        <a:lstStyle/>
        <a:p>
          <a:endParaRPr lang="en-US"/>
        </a:p>
      </dgm:t>
    </dgm:pt>
    <dgm:pt modelId="{AA1220EB-1FFB-4D19-91BB-966E4762C838}" type="pres">
      <dgm:prSet presAssocID="{8EFA2D6E-8624-4BDD-A1EE-FF29389CF40B}" presName="node" presStyleLbl="node1" presStyleIdx="0" presStyleCnt="6">
        <dgm:presLayoutVars>
          <dgm:bulletEnabled val="1"/>
        </dgm:presLayoutVars>
      </dgm:prSet>
      <dgm:spPr/>
      <dgm:t>
        <a:bodyPr/>
        <a:lstStyle/>
        <a:p>
          <a:endParaRPr lang="en-US"/>
        </a:p>
      </dgm:t>
    </dgm:pt>
    <dgm:pt modelId="{C5A9F8CB-3A0D-47E4-BAAD-124F41CDD4AF}" type="pres">
      <dgm:prSet presAssocID="{785B4FD9-DC42-4216-8226-29CBF68C50BE}" presName="sibTrans" presStyleCnt="0"/>
      <dgm:spPr/>
    </dgm:pt>
    <dgm:pt modelId="{DD46F241-796D-4A51-AC31-4035986CAF1D}" type="pres">
      <dgm:prSet presAssocID="{F0CEE8BC-B221-4E88-BF06-4B35C2639B56}" presName="node" presStyleLbl="node1" presStyleIdx="1" presStyleCnt="6">
        <dgm:presLayoutVars>
          <dgm:bulletEnabled val="1"/>
        </dgm:presLayoutVars>
      </dgm:prSet>
      <dgm:spPr/>
      <dgm:t>
        <a:bodyPr/>
        <a:lstStyle/>
        <a:p>
          <a:endParaRPr lang="en-US"/>
        </a:p>
      </dgm:t>
    </dgm:pt>
    <dgm:pt modelId="{CD24B909-40F2-41ED-8FF9-E3F980EAACC5}" type="pres">
      <dgm:prSet presAssocID="{6149FA7F-54FB-41CE-969C-5C808FA4549D}" presName="sibTrans" presStyleCnt="0"/>
      <dgm:spPr/>
    </dgm:pt>
    <dgm:pt modelId="{1E7B950E-9FF6-47C2-AB75-FF56CF72DEDE}" type="pres">
      <dgm:prSet presAssocID="{FAEE78D2-1235-42DD-824D-1A3462ED0442}" presName="node" presStyleLbl="node1" presStyleIdx="2" presStyleCnt="6">
        <dgm:presLayoutVars>
          <dgm:bulletEnabled val="1"/>
        </dgm:presLayoutVars>
      </dgm:prSet>
      <dgm:spPr/>
      <dgm:t>
        <a:bodyPr/>
        <a:lstStyle/>
        <a:p>
          <a:endParaRPr lang="en-US"/>
        </a:p>
      </dgm:t>
    </dgm:pt>
    <dgm:pt modelId="{D5E46EF7-5E95-4F3E-9770-1432C7314463}" type="pres">
      <dgm:prSet presAssocID="{4468505B-0C3C-42AF-8237-6750EB4D7D9A}" presName="sibTrans" presStyleCnt="0"/>
      <dgm:spPr/>
    </dgm:pt>
    <dgm:pt modelId="{2F4A0467-AB50-4EDF-9757-C58F7C25D3E1}" type="pres">
      <dgm:prSet presAssocID="{C91AEE86-BFC8-45D0-A51C-7709D4E0CC34}" presName="node" presStyleLbl="node1" presStyleIdx="3" presStyleCnt="6" custScaleY="121658">
        <dgm:presLayoutVars>
          <dgm:bulletEnabled val="1"/>
        </dgm:presLayoutVars>
      </dgm:prSet>
      <dgm:spPr/>
      <dgm:t>
        <a:bodyPr/>
        <a:lstStyle/>
        <a:p>
          <a:endParaRPr lang="en-US"/>
        </a:p>
      </dgm:t>
    </dgm:pt>
    <dgm:pt modelId="{780573B4-CD3C-4ADB-A782-BD281CFC854E}" type="pres">
      <dgm:prSet presAssocID="{5F5297C6-FE31-4787-ADE3-87FAEDFAB421}" presName="sibTrans" presStyleCnt="0"/>
      <dgm:spPr/>
    </dgm:pt>
    <dgm:pt modelId="{7D6FFD63-7CF9-414B-8389-3441D34AA87B}" type="pres">
      <dgm:prSet presAssocID="{CCAA6476-C43F-0441-8E14-EAF575453420}" presName="node" presStyleLbl="node1" presStyleIdx="4" presStyleCnt="6" custScaleY="121658">
        <dgm:presLayoutVars>
          <dgm:bulletEnabled val="1"/>
        </dgm:presLayoutVars>
      </dgm:prSet>
      <dgm:spPr/>
      <dgm:t>
        <a:bodyPr/>
        <a:lstStyle/>
        <a:p>
          <a:endParaRPr lang="en-US"/>
        </a:p>
      </dgm:t>
    </dgm:pt>
    <dgm:pt modelId="{571D60FA-3197-384D-890A-049145692EC2}" type="pres">
      <dgm:prSet presAssocID="{663B8EE4-57E4-6B4A-BAE4-218B5389FE0E}" presName="sibTrans" presStyleCnt="0"/>
      <dgm:spPr/>
    </dgm:pt>
    <dgm:pt modelId="{AA9C7998-A5BF-6A40-B782-A8DC1D6C4781}" type="pres">
      <dgm:prSet presAssocID="{91A5078D-07BA-B64D-9524-77485224877F}" presName="node" presStyleLbl="node1" presStyleIdx="5" presStyleCnt="6" custScaleY="121658">
        <dgm:presLayoutVars>
          <dgm:bulletEnabled val="1"/>
        </dgm:presLayoutVars>
      </dgm:prSet>
      <dgm:spPr/>
      <dgm:t>
        <a:bodyPr/>
        <a:lstStyle/>
        <a:p>
          <a:endParaRPr lang="en-US"/>
        </a:p>
      </dgm:t>
    </dgm:pt>
  </dgm:ptLst>
  <dgm:cxnLst>
    <dgm:cxn modelId="{6369E4E2-D495-8E40-8820-8AE1C0CCD932}" srcId="{CC78B484-C940-4271-AD79-0C4529C9404E}" destId="{CCAA6476-C43F-0441-8E14-EAF575453420}" srcOrd="4" destOrd="0" parTransId="{8321F203-9F6E-1A42-8EA2-A15E12EBB38B}" sibTransId="{663B8EE4-57E4-6B4A-BAE4-218B5389FE0E}"/>
    <dgm:cxn modelId="{395DDB34-7904-4B33-9AA2-EE13ABC63719}" srcId="{CC78B484-C940-4271-AD79-0C4529C9404E}" destId="{8EFA2D6E-8624-4BDD-A1EE-FF29389CF40B}" srcOrd="0" destOrd="0" parTransId="{6F605D0D-D505-4617-9F1E-095933F86D02}" sibTransId="{785B4FD9-DC42-4216-8226-29CBF68C50BE}"/>
    <dgm:cxn modelId="{41FA4768-B79F-4B9B-8D5E-D19502FA43EF}" srcId="{CC78B484-C940-4271-AD79-0C4529C9404E}" destId="{F0CEE8BC-B221-4E88-BF06-4B35C2639B56}" srcOrd="1" destOrd="0" parTransId="{90C33072-E519-41B0-9E07-9E3AC5B573AF}" sibTransId="{6149FA7F-54FB-41CE-969C-5C808FA4549D}"/>
    <dgm:cxn modelId="{6A48FFB5-8AA8-5D4F-97E0-BE2E54E4D26A}" type="presOf" srcId="{CCAA6476-C43F-0441-8E14-EAF575453420}" destId="{7D6FFD63-7CF9-414B-8389-3441D34AA87B}" srcOrd="0" destOrd="0" presId="urn:microsoft.com/office/officeart/2005/8/layout/default"/>
    <dgm:cxn modelId="{A1740C89-F915-644F-931A-4B977FA77326}" type="presOf" srcId="{CC78B484-C940-4271-AD79-0C4529C9404E}" destId="{91D65FA5-441D-496E-B9DD-F7B125F794B4}" srcOrd="0" destOrd="0" presId="urn:microsoft.com/office/officeart/2005/8/layout/default"/>
    <dgm:cxn modelId="{2C46D606-0928-496C-AD43-93B9DAE97D06}" srcId="{CC78B484-C940-4271-AD79-0C4529C9404E}" destId="{C91AEE86-BFC8-45D0-A51C-7709D4E0CC34}" srcOrd="3" destOrd="0" parTransId="{37338EBB-F793-46F3-8690-E2E26609C366}" sibTransId="{5F5297C6-FE31-4787-ADE3-87FAEDFAB421}"/>
    <dgm:cxn modelId="{6ABD0CBA-C4A6-C443-AC2E-01237A965B6F}" srcId="{CC78B484-C940-4271-AD79-0C4529C9404E}" destId="{91A5078D-07BA-B64D-9524-77485224877F}" srcOrd="5" destOrd="0" parTransId="{EA9AA8FF-AE17-A64C-B471-39C031FE36C7}" sibTransId="{C58D0A07-7CD4-6D46-BC22-7C6E34C81681}"/>
    <dgm:cxn modelId="{C59F61D7-B37E-49F8-A906-B663791F41F2}" srcId="{CC78B484-C940-4271-AD79-0C4529C9404E}" destId="{FAEE78D2-1235-42DD-824D-1A3462ED0442}" srcOrd="2" destOrd="0" parTransId="{A36EF6B6-1049-4782-B0C9-8FDA3BA2C007}" sibTransId="{4468505B-0C3C-42AF-8237-6750EB4D7D9A}"/>
    <dgm:cxn modelId="{C17B8AEE-89E7-BA49-9BF7-AF1885F83D5E}" type="presOf" srcId="{91A5078D-07BA-B64D-9524-77485224877F}" destId="{AA9C7998-A5BF-6A40-B782-A8DC1D6C4781}" srcOrd="0" destOrd="0" presId="urn:microsoft.com/office/officeart/2005/8/layout/default"/>
    <dgm:cxn modelId="{0E4A212D-14D1-254A-90C1-D5F6F3D68E2E}" type="presOf" srcId="{C91AEE86-BFC8-45D0-A51C-7709D4E0CC34}" destId="{2F4A0467-AB50-4EDF-9757-C58F7C25D3E1}" srcOrd="0" destOrd="0" presId="urn:microsoft.com/office/officeart/2005/8/layout/default"/>
    <dgm:cxn modelId="{4B21EE7D-A81B-3143-BC4D-23F3AA21BADA}" type="presOf" srcId="{8EFA2D6E-8624-4BDD-A1EE-FF29389CF40B}" destId="{AA1220EB-1FFB-4D19-91BB-966E4762C838}" srcOrd="0" destOrd="0" presId="urn:microsoft.com/office/officeart/2005/8/layout/default"/>
    <dgm:cxn modelId="{5C5FFD82-D601-4348-9FAC-346FEDA30679}" type="presOf" srcId="{F0CEE8BC-B221-4E88-BF06-4B35C2639B56}" destId="{DD46F241-796D-4A51-AC31-4035986CAF1D}" srcOrd="0" destOrd="0" presId="urn:microsoft.com/office/officeart/2005/8/layout/default"/>
    <dgm:cxn modelId="{992D4391-C6CE-2D4D-8B9C-0D966CBA55DA}" type="presOf" srcId="{FAEE78D2-1235-42DD-824D-1A3462ED0442}" destId="{1E7B950E-9FF6-47C2-AB75-FF56CF72DEDE}" srcOrd="0" destOrd="0" presId="urn:microsoft.com/office/officeart/2005/8/layout/default"/>
    <dgm:cxn modelId="{5340B304-E197-7A4E-9DCA-305FB8FA057A}" type="presParOf" srcId="{91D65FA5-441D-496E-B9DD-F7B125F794B4}" destId="{AA1220EB-1FFB-4D19-91BB-966E4762C838}" srcOrd="0" destOrd="0" presId="urn:microsoft.com/office/officeart/2005/8/layout/default"/>
    <dgm:cxn modelId="{C9D58C2A-16D6-9746-86D6-509E367BCFB0}" type="presParOf" srcId="{91D65FA5-441D-496E-B9DD-F7B125F794B4}" destId="{C5A9F8CB-3A0D-47E4-BAAD-124F41CDD4AF}" srcOrd="1" destOrd="0" presId="urn:microsoft.com/office/officeart/2005/8/layout/default"/>
    <dgm:cxn modelId="{4EBE742B-4CA4-DA44-A3A0-A6B8CA44EE5C}" type="presParOf" srcId="{91D65FA5-441D-496E-B9DD-F7B125F794B4}" destId="{DD46F241-796D-4A51-AC31-4035986CAF1D}" srcOrd="2" destOrd="0" presId="urn:microsoft.com/office/officeart/2005/8/layout/default"/>
    <dgm:cxn modelId="{949E37CC-8F80-6841-A8E2-C43BAACDD8AD}" type="presParOf" srcId="{91D65FA5-441D-496E-B9DD-F7B125F794B4}" destId="{CD24B909-40F2-41ED-8FF9-E3F980EAACC5}" srcOrd="3" destOrd="0" presId="urn:microsoft.com/office/officeart/2005/8/layout/default"/>
    <dgm:cxn modelId="{637F4173-5EED-AB41-96FA-D32BDB343A60}" type="presParOf" srcId="{91D65FA5-441D-496E-B9DD-F7B125F794B4}" destId="{1E7B950E-9FF6-47C2-AB75-FF56CF72DEDE}" srcOrd="4" destOrd="0" presId="urn:microsoft.com/office/officeart/2005/8/layout/default"/>
    <dgm:cxn modelId="{B713C755-C4B4-F24F-A75F-FACFEE633033}" type="presParOf" srcId="{91D65FA5-441D-496E-B9DD-F7B125F794B4}" destId="{D5E46EF7-5E95-4F3E-9770-1432C7314463}" srcOrd="5" destOrd="0" presId="urn:microsoft.com/office/officeart/2005/8/layout/default"/>
    <dgm:cxn modelId="{AC250FFC-F4DB-A143-8C16-AE50DEFC2BE0}" type="presParOf" srcId="{91D65FA5-441D-496E-B9DD-F7B125F794B4}" destId="{2F4A0467-AB50-4EDF-9757-C58F7C25D3E1}" srcOrd="6" destOrd="0" presId="urn:microsoft.com/office/officeart/2005/8/layout/default"/>
    <dgm:cxn modelId="{7366704F-5189-9E4A-87E8-E35556B2B91D}" type="presParOf" srcId="{91D65FA5-441D-496E-B9DD-F7B125F794B4}" destId="{780573B4-CD3C-4ADB-A782-BD281CFC854E}" srcOrd="7" destOrd="0" presId="urn:microsoft.com/office/officeart/2005/8/layout/default"/>
    <dgm:cxn modelId="{C8DAF2EE-41FB-9D49-BD4F-F0CD349E2602}" type="presParOf" srcId="{91D65FA5-441D-496E-B9DD-F7B125F794B4}" destId="{7D6FFD63-7CF9-414B-8389-3441D34AA87B}" srcOrd="8" destOrd="0" presId="urn:microsoft.com/office/officeart/2005/8/layout/default"/>
    <dgm:cxn modelId="{434BD628-6C25-BC4E-BCC4-3246B52CA4DF}" type="presParOf" srcId="{91D65FA5-441D-496E-B9DD-F7B125F794B4}" destId="{571D60FA-3197-384D-890A-049145692EC2}" srcOrd="9" destOrd="0" presId="urn:microsoft.com/office/officeart/2005/8/layout/default"/>
    <dgm:cxn modelId="{AFEC512F-D4B2-B643-BF61-38D7C1BF0556}" type="presParOf" srcId="{91D65FA5-441D-496E-B9DD-F7B125F794B4}" destId="{AA9C7998-A5BF-6A40-B782-A8DC1D6C4781}"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1220EB-1FFB-4D19-91BB-966E4762C838}">
      <dsp:nvSpPr>
        <dsp:cNvPr id="0" name=""/>
        <dsp:cNvSpPr/>
      </dsp:nvSpPr>
      <dsp:spPr>
        <a:xfrm>
          <a:off x="0" y="69797"/>
          <a:ext cx="2672115" cy="1807862"/>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a:solidFill>
                <a:schemeClr val="bg1"/>
              </a:solidFill>
              <a:latin typeface="Calibri"/>
              <a:cs typeface="Calibri"/>
            </a:rPr>
            <a:t>1. </a:t>
          </a:r>
          <a:r>
            <a:rPr lang="en-CA" sz="2000" kern="1200" dirty="0" smtClean="0">
              <a:solidFill>
                <a:schemeClr val="bg1"/>
              </a:solidFill>
              <a:latin typeface="Calibri"/>
              <a:cs typeface="Calibri"/>
            </a:rPr>
            <a:t> </a:t>
          </a:r>
          <a:r>
            <a:rPr lang="fr-CA" sz="2000" kern="1200" noProof="0" dirty="0" smtClean="0">
              <a:latin typeface="Calibri"/>
              <a:cs typeface="Calibri"/>
            </a:rPr>
            <a:t>J’accorde beaucoup d’attention au ton de la voix de la personne qui parle.</a:t>
          </a:r>
          <a:endParaRPr lang="en-US" sz="2000" kern="1200" dirty="0">
            <a:solidFill>
              <a:schemeClr val="bg1"/>
            </a:solidFill>
            <a:latin typeface="Calibri"/>
            <a:cs typeface="Calibri"/>
          </a:endParaRPr>
        </a:p>
      </dsp:txBody>
      <dsp:txXfrm>
        <a:off x="0" y="69797"/>
        <a:ext cx="2672115" cy="1807862"/>
      </dsp:txXfrm>
    </dsp:sp>
    <dsp:sp modelId="{DD46F241-796D-4A51-AC31-4035986CAF1D}">
      <dsp:nvSpPr>
        <dsp:cNvPr id="0" name=""/>
        <dsp:cNvSpPr/>
      </dsp:nvSpPr>
      <dsp:spPr>
        <a:xfrm>
          <a:off x="2939327" y="69797"/>
          <a:ext cx="2672115" cy="1807862"/>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a:solidFill>
                <a:schemeClr val="bg1"/>
              </a:solidFill>
              <a:latin typeface="Calibri"/>
              <a:cs typeface="Calibri"/>
            </a:rPr>
            <a:t>2</a:t>
          </a:r>
          <a:r>
            <a:rPr lang="en-CA" sz="2000" kern="1200" dirty="0" smtClean="0">
              <a:solidFill>
                <a:schemeClr val="bg1"/>
              </a:solidFill>
              <a:latin typeface="Calibri"/>
              <a:cs typeface="Calibri"/>
            </a:rPr>
            <a:t>.  </a:t>
          </a:r>
          <a:r>
            <a:rPr lang="fr-CA" sz="2000" kern="1200" noProof="0" dirty="0" smtClean="0">
              <a:latin typeface="Calibri"/>
              <a:cs typeface="Calibri"/>
            </a:rPr>
            <a:t>Si quelque chose m’échappe, je fais semblant d’avoir compris pour éviter d’interrompre la personne</a:t>
          </a:r>
          <a:r>
            <a:rPr lang="en-CA" sz="2000" kern="1200" dirty="0" smtClean="0">
              <a:solidFill>
                <a:schemeClr val="bg1"/>
              </a:solidFill>
              <a:latin typeface="Calibri"/>
              <a:cs typeface="Calibri"/>
            </a:rPr>
            <a:t>.</a:t>
          </a:r>
          <a:endParaRPr lang="en-US" sz="2000" kern="1200" dirty="0">
            <a:solidFill>
              <a:schemeClr val="bg1"/>
            </a:solidFill>
            <a:latin typeface="Calibri"/>
            <a:cs typeface="Calibri"/>
          </a:endParaRPr>
        </a:p>
      </dsp:txBody>
      <dsp:txXfrm>
        <a:off x="2939327" y="69797"/>
        <a:ext cx="2672115" cy="1807862"/>
      </dsp:txXfrm>
    </dsp:sp>
    <dsp:sp modelId="{1E7B950E-9FF6-47C2-AB75-FF56CF72DEDE}">
      <dsp:nvSpPr>
        <dsp:cNvPr id="0" name=""/>
        <dsp:cNvSpPr/>
      </dsp:nvSpPr>
      <dsp:spPr>
        <a:xfrm>
          <a:off x="5878655" y="69797"/>
          <a:ext cx="2672115" cy="1807862"/>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solidFill>
                <a:schemeClr val="bg1"/>
              </a:solidFill>
              <a:latin typeface="Calibri"/>
              <a:cs typeface="Calibri"/>
            </a:rPr>
            <a:t>3.  </a:t>
          </a:r>
          <a:r>
            <a:rPr lang="fr-CA" sz="2000" kern="1200" noProof="0" dirty="0" smtClean="0">
              <a:latin typeface="Calibri"/>
              <a:cs typeface="Calibri"/>
            </a:rPr>
            <a:t>J’accorde de l’attention aux gestes et au langage corporel de la personne qui parle.</a:t>
          </a:r>
          <a:endParaRPr lang="en-US" sz="2000" kern="1200" dirty="0">
            <a:solidFill>
              <a:schemeClr val="bg1"/>
            </a:solidFill>
            <a:latin typeface="Calibri"/>
            <a:cs typeface="Calibri"/>
          </a:endParaRPr>
        </a:p>
      </dsp:txBody>
      <dsp:txXfrm>
        <a:off x="5878655" y="69797"/>
        <a:ext cx="2672115" cy="1807862"/>
      </dsp:txXfrm>
    </dsp:sp>
    <dsp:sp modelId="{2F4A0467-AB50-4EDF-9757-C58F7C25D3E1}">
      <dsp:nvSpPr>
        <dsp:cNvPr id="0" name=""/>
        <dsp:cNvSpPr/>
      </dsp:nvSpPr>
      <dsp:spPr>
        <a:xfrm>
          <a:off x="0" y="2144871"/>
          <a:ext cx="2672115" cy="1603269"/>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a:solidFill>
                <a:schemeClr val="bg1"/>
              </a:solidFill>
              <a:latin typeface="Calibri"/>
              <a:cs typeface="Calibri"/>
            </a:rPr>
            <a:t>4</a:t>
          </a:r>
          <a:r>
            <a:rPr lang="en-CA" sz="2000" kern="1200" dirty="0" smtClean="0">
              <a:solidFill>
                <a:schemeClr val="bg1"/>
              </a:solidFill>
              <a:latin typeface="Calibri"/>
              <a:cs typeface="Calibri"/>
            </a:rPr>
            <a:t>.  </a:t>
          </a:r>
          <a:r>
            <a:rPr lang="fr-CA" sz="2000" kern="1200" noProof="0" dirty="0" smtClean="0">
              <a:latin typeface="Calibri"/>
              <a:cs typeface="Calibri"/>
            </a:rPr>
            <a:t>Je pense à autre chose tout en écoutant la personne.</a:t>
          </a:r>
          <a:endParaRPr lang="en-US" sz="2000" kern="1200" dirty="0">
            <a:solidFill>
              <a:schemeClr val="bg1"/>
            </a:solidFill>
            <a:latin typeface="Calibri"/>
            <a:cs typeface="Calibri"/>
          </a:endParaRPr>
        </a:p>
      </dsp:txBody>
      <dsp:txXfrm>
        <a:off x="0" y="2144871"/>
        <a:ext cx="2672115" cy="1603269"/>
      </dsp:txXfrm>
    </dsp:sp>
    <dsp:sp modelId="{7D6FFD63-7CF9-414B-8389-3441D34AA87B}">
      <dsp:nvSpPr>
        <dsp:cNvPr id="0" name=""/>
        <dsp:cNvSpPr/>
      </dsp:nvSpPr>
      <dsp:spPr>
        <a:xfrm>
          <a:off x="2939327" y="2144871"/>
          <a:ext cx="2672115" cy="1603269"/>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latin typeface="Calibri"/>
              <a:cs typeface="Calibri"/>
            </a:rPr>
            <a:t>5.  </a:t>
          </a:r>
          <a:r>
            <a:rPr lang="fr-CA" sz="2000" kern="1200" noProof="0" dirty="0" smtClean="0">
              <a:latin typeface="Calibri"/>
              <a:cs typeface="Calibri"/>
            </a:rPr>
            <a:t>Quand je m’apprête à écouter un </a:t>
          </a:r>
          <a:r>
            <a:rPr lang="fr-CA" sz="2000" kern="1200" noProof="0" dirty="0" err="1" smtClean="0">
              <a:latin typeface="Calibri"/>
              <a:cs typeface="Calibri"/>
            </a:rPr>
            <a:t>balado</a:t>
          </a:r>
          <a:r>
            <a:rPr lang="fr-CA" sz="2000" kern="1200" noProof="0" dirty="0" smtClean="0">
              <a:latin typeface="Calibri"/>
              <a:cs typeface="Calibri"/>
            </a:rPr>
            <a:t>, je commence par éliminer les distractions</a:t>
          </a:r>
          <a:r>
            <a:rPr lang="en-CA" sz="2000" kern="1200" dirty="0" smtClean="0">
              <a:latin typeface="Calibri"/>
              <a:cs typeface="Calibri"/>
            </a:rPr>
            <a:t>.</a:t>
          </a:r>
          <a:endParaRPr lang="en-US" sz="2000" kern="1200" dirty="0">
            <a:solidFill>
              <a:schemeClr val="bg1"/>
            </a:solidFill>
            <a:latin typeface="Calibri"/>
            <a:cs typeface="Calibri"/>
          </a:endParaRPr>
        </a:p>
      </dsp:txBody>
      <dsp:txXfrm>
        <a:off x="2939327" y="2144871"/>
        <a:ext cx="2672115" cy="1603269"/>
      </dsp:txXfrm>
    </dsp:sp>
    <dsp:sp modelId="{AA9C7998-A5BF-6A40-B782-A8DC1D6C4781}">
      <dsp:nvSpPr>
        <dsp:cNvPr id="0" name=""/>
        <dsp:cNvSpPr/>
      </dsp:nvSpPr>
      <dsp:spPr>
        <a:xfrm>
          <a:off x="5878655" y="2144871"/>
          <a:ext cx="2672115" cy="1603269"/>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latin typeface="Calibri"/>
              <a:cs typeface="Calibri"/>
            </a:rPr>
            <a:t>6.  </a:t>
          </a:r>
          <a:r>
            <a:rPr lang="fr-CA" sz="2000" kern="1200" noProof="0" dirty="0" smtClean="0">
              <a:latin typeface="Calibri"/>
              <a:cs typeface="Calibri"/>
            </a:rPr>
            <a:t>J’ai tendance à me refermer sur moi-même lorsque j’entends des choses avec lesquelles je ne suis pas d’accord.</a:t>
          </a:r>
          <a:endParaRPr lang="en-US" sz="2000" kern="1200" dirty="0">
            <a:solidFill>
              <a:schemeClr val="bg1"/>
            </a:solidFill>
            <a:latin typeface="Calibri"/>
            <a:cs typeface="Calibri"/>
          </a:endParaRPr>
        </a:p>
      </dsp:txBody>
      <dsp:txXfrm>
        <a:off x="5878655" y="2144871"/>
        <a:ext cx="2672115" cy="16032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1220EB-1FFB-4D19-91BB-966E4762C838}">
      <dsp:nvSpPr>
        <dsp:cNvPr id="0" name=""/>
        <dsp:cNvSpPr/>
      </dsp:nvSpPr>
      <dsp:spPr>
        <a:xfrm>
          <a:off x="6680" y="1460"/>
          <a:ext cx="2667940" cy="1600764"/>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latin typeface="Calibri"/>
              <a:cs typeface="Calibri"/>
            </a:rPr>
            <a:t>7.  </a:t>
          </a:r>
          <a:r>
            <a:rPr lang="fr-CA" sz="2000" kern="1200" noProof="0" dirty="0" smtClean="0">
              <a:latin typeface="Calibri"/>
              <a:cs typeface="Calibri"/>
            </a:rPr>
            <a:t>J’accorde de l’attention aux vêtements de la personne qui parle.</a:t>
          </a:r>
          <a:endParaRPr lang="en-US" sz="2000" kern="1200" dirty="0">
            <a:solidFill>
              <a:schemeClr val="bg1"/>
            </a:solidFill>
            <a:latin typeface="Calibri"/>
            <a:cs typeface="Calibri"/>
          </a:endParaRPr>
        </a:p>
      </dsp:txBody>
      <dsp:txXfrm>
        <a:off x="6680" y="1460"/>
        <a:ext cx="2667940" cy="1600764"/>
      </dsp:txXfrm>
    </dsp:sp>
    <dsp:sp modelId="{DD46F241-796D-4A51-AC31-4035986CAF1D}">
      <dsp:nvSpPr>
        <dsp:cNvPr id="0" name=""/>
        <dsp:cNvSpPr/>
      </dsp:nvSpPr>
      <dsp:spPr>
        <a:xfrm>
          <a:off x="2941415" y="1460"/>
          <a:ext cx="2667940" cy="1600764"/>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latin typeface="Calibri"/>
              <a:cs typeface="Calibri"/>
            </a:rPr>
            <a:t>8.  </a:t>
          </a:r>
          <a:r>
            <a:rPr lang="fr-CA" sz="2000" kern="1200" noProof="0" dirty="0" smtClean="0">
              <a:latin typeface="Calibri"/>
              <a:cs typeface="Calibri"/>
            </a:rPr>
            <a:t>Si je deviens distrait(e), m’emploie à redonner mon attention à la personne qui parle.</a:t>
          </a:r>
          <a:endParaRPr lang="en-US" sz="2000" kern="1200" dirty="0">
            <a:solidFill>
              <a:schemeClr val="bg1"/>
            </a:solidFill>
            <a:latin typeface="Calibri"/>
            <a:cs typeface="Calibri"/>
          </a:endParaRPr>
        </a:p>
      </dsp:txBody>
      <dsp:txXfrm>
        <a:off x="2941415" y="1460"/>
        <a:ext cx="2667940" cy="1600764"/>
      </dsp:txXfrm>
    </dsp:sp>
    <dsp:sp modelId="{1E7B950E-9FF6-47C2-AB75-FF56CF72DEDE}">
      <dsp:nvSpPr>
        <dsp:cNvPr id="0" name=""/>
        <dsp:cNvSpPr/>
      </dsp:nvSpPr>
      <dsp:spPr>
        <a:xfrm>
          <a:off x="5876149" y="1460"/>
          <a:ext cx="2667940" cy="1600764"/>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solidFill>
                <a:schemeClr val="bg1"/>
              </a:solidFill>
              <a:latin typeface="Calibri"/>
              <a:cs typeface="Calibri"/>
            </a:rPr>
            <a:t>9.  </a:t>
          </a:r>
          <a:r>
            <a:rPr lang="fr-CA" sz="2000" kern="1200" noProof="0" dirty="0" smtClean="0">
              <a:latin typeface="Calibri"/>
              <a:cs typeface="Calibri"/>
            </a:rPr>
            <a:t>Je suis toujours prêt(e) à prendre des notes, en cas de besoin.</a:t>
          </a:r>
          <a:endParaRPr lang="en-US" sz="2000" kern="1200" dirty="0">
            <a:solidFill>
              <a:schemeClr val="bg1"/>
            </a:solidFill>
            <a:latin typeface="Calibri"/>
            <a:cs typeface="Calibri"/>
          </a:endParaRPr>
        </a:p>
      </dsp:txBody>
      <dsp:txXfrm>
        <a:off x="5876149" y="1460"/>
        <a:ext cx="2667940" cy="1600764"/>
      </dsp:txXfrm>
    </dsp:sp>
    <dsp:sp modelId="{2F4A0467-AB50-4EDF-9757-C58F7C25D3E1}">
      <dsp:nvSpPr>
        <dsp:cNvPr id="0" name=""/>
        <dsp:cNvSpPr/>
      </dsp:nvSpPr>
      <dsp:spPr>
        <a:xfrm>
          <a:off x="6680" y="1869019"/>
          <a:ext cx="2667940" cy="1947458"/>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CA" sz="2000" kern="1200" noProof="0" dirty="0" smtClean="0">
              <a:latin typeface="Calibri"/>
              <a:cs typeface="Calibri"/>
            </a:rPr>
            <a:t>10.  Je commence à formuler ma réponse à ce qui est dit avant que la personne ait complètement terminé de parler.</a:t>
          </a:r>
          <a:endParaRPr lang="en-US" sz="2000" kern="1200" dirty="0">
            <a:solidFill>
              <a:schemeClr val="bg1"/>
            </a:solidFill>
            <a:latin typeface="Calibri"/>
            <a:cs typeface="Calibri"/>
          </a:endParaRPr>
        </a:p>
      </dsp:txBody>
      <dsp:txXfrm>
        <a:off x="6680" y="1869019"/>
        <a:ext cx="2667940" cy="1947458"/>
      </dsp:txXfrm>
    </dsp:sp>
    <dsp:sp modelId="{7D6FFD63-7CF9-414B-8389-3441D34AA87B}">
      <dsp:nvSpPr>
        <dsp:cNvPr id="0" name=""/>
        <dsp:cNvSpPr/>
      </dsp:nvSpPr>
      <dsp:spPr>
        <a:xfrm>
          <a:off x="2941415" y="1869019"/>
          <a:ext cx="2667940" cy="1947458"/>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CA" sz="2000" kern="1200" noProof="0" dirty="0" smtClean="0">
              <a:latin typeface="Calibri"/>
              <a:cs typeface="Calibri"/>
            </a:rPr>
            <a:t>11.  Je regarde la personne qui parle en face et je hoche la tête pour montrer que je comprends. </a:t>
          </a:r>
          <a:endParaRPr lang="en-US" sz="2000" kern="1200" dirty="0">
            <a:solidFill>
              <a:schemeClr val="bg1"/>
            </a:solidFill>
            <a:latin typeface="Calibri"/>
            <a:cs typeface="Calibri"/>
          </a:endParaRPr>
        </a:p>
      </dsp:txBody>
      <dsp:txXfrm>
        <a:off x="2941415" y="1869019"/>
        <a:ext cx="2667940" cy="1947458"/>
      </dsp:txXfrm>
    </dsp:sp>
    <dsp:sp modelId="{AA9C7998-A5BF-6A40-B782-A8DC1D6C4781}">
      <dsp:nvSpPr>
        <dsp:cNvPr id="0" name=""/>
        <dsp:cNvSpPr/>
      </dsp:nvSpPr>
      <dsp:spPr>
        <a:xfrm>
          <a:off x="5876149" y="1869019"/>
          <a:ext cx="2667940" cy="1947458"/>
        </a:xfrm>
        <a:prstGeom prst="rect">
          <a:avLst/>
        </a:prstGeom>
        <a:solidFill>
          <a:srgbClr val="00A0D6"/>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solidFill>
                <a:schemeClr val="bg1"/>
              </a:solidFill>
              <a:latin typeface="Calibri"/>
              <a:cs typeface="Calibri"/>
            </a:rPr>
            <a:t>12.  </a:t>
          </a:r>
          <a:r>
            <a:rPr lang="fr-CA" sz="2000" kern="1200" noProof="0" dirty="0" smtClean="0">
              <a:latin typeface="Calibri"/>
              <a:cs typeface="Calibri"/>
            </a:rPr>
            <a:t>Je termine les phrases des gens à leur place.</a:t>
          </a:r>
          <a:endParaRPr lang="en-US" sz="2000" kern="1200" dirty="0">
            <a:solidFill>
              <a:schemeClr val="bg1"/>
            </a:solidFill>
            <a:latin typeface="Calibri"/>
            <a:cs typeface="Calibri"/>
          </a:endParaRPr>
        </a:p>
      </dsp:txBody>
      <dsp:txXfrm>
        <a:off x="5876149" y="1869019"/>
        <a:ext cx="2667940" cy="194745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800" dirty="0" smtClean="0"/>
              <a:t>Choisissez l’une des activités dans la section « </a:t>
            </a:r>
            <a:r>
              <a:rPr lang="fr-CA" sz="1800" dirty="0" smtClean="0">
                <a:solidFill>
                  <a:srgbClr val="FF0000"/>
                </a:solidFill>
              </a:rPr>
              <a:t>Communication</a:t>
            </a:r>
            <a:r>
              <a:rPr lang="fr-CA" sz="1800" dirty="0" smtClean="0"/>
              <a:t> » du livret d’activités.</a:t>
            </a:r>
            <a:endParaRPr lang="fr-CA" sz="1800" dirty="0" smtClean="0"/>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Lisez chaque énoncé et demandez aux élèves s’ils estiment que l’énoncé correspond ou non à de l’écoute efficace. Animez une discussion sur le sujet. Écoute efficace : 1, 3, 5, 8, 9, 11.</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11</a:t>
            </a:fld>
            <a:endParaRPr lang="en-US"/>
          </a:p>
        </p:txBody>
      </p:sp>
    </p:spTree>
    <p:extLst>
      <p:ext uri="{BB962C8B-B14F-4D97-AF65-F5344CB8AC3E}">
        <p14:creationId xmlns:p14="http://schemas.microsoft.com/office/powerpoint/2010/main" val="29380337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Lisez chaque énoncé et demandez aux élèves s’ils estiment que l’énoncé correspond ou non à de l’écoute efficace. Animez une discussion sur le sujet. Écoute efficace : 1, 3, 5, 8, 9, 11.</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12</a:t>
            </a:fld>
            <a:endParaRPr lang="en-US"/>
          </a:p>
        </p:txBody>
      </p:sp>
    </p:spTree>
    <p:extLst>
      <p:ext uri="{BB962C8B-B14F-4D97-AF65-F5344CB8AC3E}">
        <p14:creationId xmlns:p14="http://schemas.microsoft.com/office/powerpoint/2010/main" val="2938033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Si vous êtes en mesure de bien écouter vos collègues et superviseurs ainsi que les clients et de communiquer avec eux comme il se doit, cela aura une incidence très bénéfique sur votre succès en milieu de travail. </a:t>
            </a:r>
            <a:endParaRPr lang="fr-CA" dirty="0" smtClean="0"/>
          </a:p>
        </p:txBody>
      </p:sp>
      <p:sp>
        <p:nvSpPr>
          <p:cNvPr id="4" name="Slide Number Placeholder 3"/>
          <p:cNvSpPr>
            <a:spLocks noGrp="1"/>
          </p:cNvSpPr>
          <p:nvPr>
            <p:ph type="sldNum" sz="quarter" idx="10"/>
          </p:nvPr>
        </p:nvSpPr>
        <p:spPr/>
        <p:txBody>
          <a:bodyPr/>
          <a:lstStyle/>
          <a:p>
            <a:fld id="{91E342EC-6DED-2245-AA22-C87F0AA07751}" type="slidenum">
              <a:rPr lang="en-US" smtClean="0"/>
              <a:t>13</a:t>
            </a:fld>
            <a:endParaRPr lang="en-US"/>
          </a:p>
        </p:txBody>
      </p:sp>
    </p:spTree>
    <p:extLst>
      <p:ext uri="{BB962C8B-B14F-4D97-AF65-F5344CB8AC3E}">
        <p14:creationId xmlns:p14="http://schemas.microsoft.com/office/powerpoint/2010/main" val="2009946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Posez la question suivante : Quels mots vous viennent à l’esprit lorsque vous entendez le mot « communication »? Voici certaines des réponses possibles : </a:t>
            </a:r>
            <a:r>
              <a:rPr lang="fr-CA" sz="1200" dirty="0" smtClean="0"/>
              <a:t>parler; écouter, message, écrire</a:t>
            </a:r>
          </a:p>
          <a:p>
            <a:r>
              <a:rPr lang="fr-CA" sz="1200" dirty="0" smtClean="0"/>
              <a:t>langage corporel, ton, verbal, non verbal, expressif, parler, facial, expressions, langage, expéditeur/destinataire</a:t>
            </a:r>
            <a:endParaRPr lang="fr-CA" dirty="0" smtClean="0"/>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1110982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Lisez la définition de la communication. Expliquez ce qui suit : Dans notre vie de tous les jours, ainsi qu’au travail, nous utilisons la communication à de nombreuses fins.</a:t>
            </a:r>
            <a:r>
              <a:rPr lang="fr-CA" baseline="0" dirty="0" smtClean="0"/>
              <a:t> </a:t>
            </a:r>
            <a:r>
              <a:rPr lang="fr-CA" dirty="0" smtClean="0"/>
              <a:t>Chaque jour, nous passons de 70 à 80 % de notre temps éveillé à communiquer. </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dirty="0" smtClean="0"/>
              <a:t>Lisez chaque description. Dites aux élèves qu’ils vont faire une courte activité pour trouver des exemples des trois types de communication orale.</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3951091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dirty="0" smtClean="0"/>
              <a:t>Lisez chaque description. Dites aux élèves qu’ils vont faire une courte activité pour trouver des exemples des trois types de communication orale.</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2666225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dirty="0" smtClean="0"/>
              <a:t>Lisez chaque description. Dites aux élèves qu’ils vont faire une courte activité pour trouver des exemples des trois types de communication orale.</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7</a:t>
            </a:fld>
            <a:endParaRPr lang="en-US"/>
          </a:p>
        </p:txBody>
      </p:sp>
    </p:spTree>
    <p:extLst>
      <p:ext uri="{BB962C8B-B14F-4D97-AF65-F5344CB8AC3E}">
        <p14:creationId xmlns:p14="http://schemas.microsoft.com/office/powerpoint/2010/main" val="2149197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dirty="0" smtClean="0"/>
              <a:t>Lisez chaque description. Dites aux élèves qu’ils vont faire une courte activité pour trouver des exemples des trois types de communication orale.</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8</a:t>
            </a:fld>
            <a:endParaRPr lang="en-US"/>
          </a:p>
        </p:txBody>
      </p:sp>
    </p:spTree>
    <p:extLst>
      <p:ext uri="{BB962C8B-B14F-4D97-AF65-F5344CB8AC3E}">
        <p14:creationId xmlns:p14="http://schemas.microsoft.com/office/powerpoint/2010/main" val="3731845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A" dirty="0" smtClean="0"/>
              <a:t>Pour chacun des exemples de communication, indiquez si vous croyez qu’il s’agit de « communication interpersonnelle », de « communication d’interprétation » ou de « communication de présentation ».</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9</a:t>
            </a:fld>
            <a:endParaRPr lang="en-US"/>
          </a:p>
        </p:txBody>
      </p:sp>
    </p:spTree>
    <p:extLst>
      <p:ext uri="{BB962C8B-B14F-4D97-AF65-F5344CB8AC3E}">
        <p14:creationId xmlns:p14="http://schemas.microsoft.com/office/powerpoint/2010/main" val="2037023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fr-CA" dirty="0" smtClean="0"/>
              <a:t>L’écoute efficace est une compétence importante sur le lieu de travail. Elle est tout aussi importante que la communication orale! Les gens ne naissent pas avec de bonnes ou de mauvaises aptitudes d’écoute. L’écoute efficace est une compétence et, comme la plupart des compétences, plus vous la mettez en pratique, plus vous vous améliorez. Une bonne première étape pour améliorer sa compétence en matière d’écoute consiste à reconnaître les éléments d’une écoute efficace et ceux d’une écoute non efficace</a:t>
            </a:r>
            <a:r>
              <a:rPr lang="fr-CA" sz="120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smtClean="0"/>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10</a:t>
            </a:fld>
            <a:endParaRPr lang="en-US"/>
          </a:p>
        </p:txBody>
      </p:sp>
    </p:spTree>
    <p:extLst>
      <p:ext uri="{BB962C8B-B14F-4D97-AF65-F5344CB8AC3E}">
        <p14:creationId xmlns:p14="http://schemas.microsoft.com/office/powerpoint/2010/main" val="994719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4.svg"/><Relationship Id="rId5" Type="http://schemas.openxmlformats.org/officeDocument/2006/relationships/image" Target="../media/image8.png"/><Relationship Id="rId6" Type="http://schemas.openxmlformats.org/officeDocument/2006/relationships/image" Target="../media/image6.sv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720102" cy="1438031"/>
          </a:xfrm>
        </p:spPr>
        <p:txBody>
          <a:bodyPr anchor="b"/>
          <a:lstStyle/>
          <a:p>
            <a:r>
              <a:rPr lang="en-US" spc="200" dirty="0"/>
              <a:t>Compétences pour </a:t>
            </a:r>
            <a:r>
              <a:rPr lang="en-US" spc="200" dirty="0" err="1"/>
              <a:t>réussir</a:t>
            </a:r>
            <a:endParaRPr lang="en-US" spc="200" dirty="0"/>
          </a:p>
        </p:txBody>
      </p:sp>
      <p:sp>
        <p:nvSpPr>
          <p:cNvPr id="3" name="Subtitle 2"/>
          <p:cNvSpPr>
            <a:spLocks noGrp="1"/>
          </p:cNvSpPr>
          <p:nvPr>
            <p:ph type="subTitle" idx="1"/>
          </p:nvPr>
        </p:nvSpPr>
        <p:spPr>
          <a:xfrm>
            <a:off x="808550" y="2510766"/>
            <a:ext cx="7378700" cy="1131721"/>
          </a:xfrm>
        </p:spPr>
        <p:txBody>
          <a:bodyPr/>
          <a:lstStyle/>
          <a:p>
            <a:r>
              <a:rPr lang="en-US" spc="110" dirty="0" smtClean="0"/>
              <a:t>Communication</a:t>
            </a:r>
            <a:endParaRPr lang="en-US" spc="110" dirty="0">
              <a:solidFill>
                <a:schemeClr val="bg1">
                  <a:lumMod val="50000"/>
                </a:schemeClr>
              </a:solidFill>
            </a:endParaRPr>
          </a:p>
        </p:txBody>
      </p:sp>
      <p:pic>
        <p:nvPicPr>
          <p:cNvPr id="6" name="Picture 5">
            <a:extLst>
              <a:ext uri="{FF2B5EF4-FFF2-40B4-BE49-F238E27FC236}">
                <a16:creationId xmlns:a16="http://schemas.microsoft.com/office/drawing/2014/main" xmlns="" id="{7FD970B4-1C95-9B14-6CCD-F1258FD62CC4}"/>
              </a:ext>
            </a:extLst>
          </p:cNvPr>
          <p:cNvPicPr>
            <a:picLocks noChangeAspect="1"/>
          </p:cNvPicPr>
          <p:nvPr/>
        </p:nvPicPr>
        <p:blipFill>
          <a:blip r:embed="rId2"/>
          <a:srcRect/>
          <a:stretch/>
        </p:blipFill>
        <p:spPr>
          <a:xfrm>
            <a:off x="578339" y="3835692"/>
            <a:ext cx="1756856" cy="796882"/>
          </a:xfrm>
          <a:prstGeom prst="rect">
            <a:avLst/>
          </a:prstGeom>
        </p:spPr>
      </p:pic>
      <p:pic>
        <p:nvPicPr>
          <p:cNvPr id="7" name="Picture 6">
            <a:extLst>
              <a:ext uri="{FF2B5EF4-FFF2-40B4-BE49-F238E27FC236}">
                <a16:creationId xmlns:a16="http://schemas.microsoft.com/office/drawing/2014/main" xmlns="" id="{D59C70E6-298E-C7F5-48DD-D2B620E200F8}"/>
              </a:ext>
            </a:extLst>
          </p:cNvPr>
          <p:cNvPicPr>
            <a:picLocks noChangeAspect="1"/>
          </p:cNvPicPr>
          <p:nvPr/>
        </p:nvPicPr>
        <p:blipFill>
          <a:blip r:embed="rId3"/>
          <a:srcRect/>
          <a:stretch/>
        </p:blipFill>
        <p:spPr>
          <a:xfrm>
            <a:off x="6510308" y="4363571"/>
            <a:ext cx="2055353" cy="269003"/>
          </a:xfrm>
          <a:prstGeom prst="rect">
            <a:avLst/>
          </a:prstGeom>
        </p:spPr>
      </p:pic>
      <p:sp>
        <p:nvSpPr>
          <p:cNvPr id="8" name="Rectangle 7">
            <a:extLst>
              <a:ext uri="{FF2B5EF4-FFF2-40B4-BE49-F238E27FC236}">
                <a16:creationId xmlns:a16="http://schemas.microsoft.com/office/drawing/2014/main" xmlns=""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295435" y="3283641"/>
            <a:ext cx="2540000" cy="923330"/>
          </a:xfrm>
          <a:prstGeom prst="rect">
            <a:avLst/>
          </a:prstGeom>
          <a:noFill/>
          <a:ln>
            <a:solidFill>
              <a:srgbClr val="FF6600"/>
            </a:solidFill>
          </a:ln>
        </p:spPr>
        <p:txBody>
          <a:bodyPr wrap="square" rtlCol="0">
            <a:spAutoFit/>
          </a:bodyPr>
          <a:lstStyle/>
          <a:p>
            <a:r>
              <a:rPr lang="en-US" dirty="0" smtClean="0"/>
              <a:t>Need French version of graphic, or translation of text on left</a:t>
            </a:r>
            <a:endParaRPr lang="en-US" dirty="0"/>
          </a:p>
        </p:txBody>
      </p:sp>
    </p:spTree>
    <p:extLst>
      <p:ext uri="{BB962C8B-B14F-4D97-AF65-F5344CB8AC3E}">
        <p14:creationId xmlns:p14="http://schemas.microsoft.com/office/powerpoint/2010/main" val="215057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950857"/>
            <a:ext cx="6536991" cy="3158435"/>
          </a:xfrm>
        </p:spPr>
        <p:txBody>
          <a:bodyPr/>
          <a:lstStyle/>
          <a:p>
            <a:r>
              <a:rPr lang="en-US" sz="3600" dirty="0" err="1" smtClean="0"/>
              <a:t>Écouter</a:t>
            </a:r>
            <a:r>
              <a:rPr lang="en-US" sz="3600" dirty="0" smtClean="0"/>
              <a:t> </a:t>
            </a:r>
            <a:r>
              <a:rPr lang="en-US" sz="3600" dirty="0" err="1" smtClean="0"/>
              <a:t>une</a:t>
            </a:r>
            <a:r>
              <a:rPr lang="en-US" sz="3600" dirty="0" smtClean="0"/>
              <a:t> </a:t>
            </a:r>
            <a:r>
              <a:rPr lang="en-US" sz="3600" dirty="0" err="1" smtClean="0"/>
              <a:t>personne</a:t>
            </a:r>
            <a:r>
              <a:rPr lang="en-US" sz="3600" dirty="0" smtClean="0"/>
              <a:t> </a:t>
            </a:r>
            <a:r>
              <a:rPr lang="en-US" sz="3600" u="sng" dirty="0" err="1" smtClean="0"/>
              <a:t>n</a:t>
            </a:r>
            <a:r>
              <a:rPr lang="en-US" sz="3600" dirty="0" err="1" smtClean="0"/>
              <a:t>’est</a:t>
            </a:r>
            <a:r>
              <a:rPr lang="en-US" sz="3600" dirty="0" smtClean="0"/>
              <a:t> </a:t>
            </a:r>
            <a:r>
              <a:rPr lang="en-US" sz="3600" u="sng" dirty="0" smtClean="0"/>
              <a:t>pas</a:t>
            </a:r>
            <a:r>
              <a:rPr lang="en-US" sz="3600" dirty="0" smtClean="0"/>
              <a:t> la </a:t>
            </a:r>
            <a:r>
              <a:rPr lang="en-US" sz="3600" dirty="0" err="1" smtClean="0"/>
              <a:t>même</a:t>
            </a:r>
            <a:r>
              <a:rPr lang="en-US" sz="3600" dirty="0" smtClean="0"/>
              <a:t> chose </a:t>
            </a:r>
            <a:r>
              <a:rPr lang="en-US" sz="3600" dirty="0" err="1" smtClean="0"/>
              <a:t>que</a:t>
            </a:r>
            <a:r>
              <a:rPr lang="en-US" sz="3600" dirty="0" smtClean="0"/>
              <a:t> de </a:t>
            </a:r>
            <a:r>
              <a:rPr lang="en-US" sz="3600" dirty="0" err="1" smtClean="0"/>
              <a:t>simplement</a:t>
            </a:r>
            <a:r>
              <a:rPr lang="en-US" sz="3600" dirty="0" smtClean="0"/>
              <a:t> </a:t>
            </a:r>
            <a:r>
              <a:rPr lang="en-US" sz="3600" dirty="0" err="1" smtClean="0"/>
              <a:t>l’entendre</a:t>
            </a:r>
            <a:r>
              <a:rPr lang="en-US" sz="3600" dirty="0" smtClean="0"/>
              <a:t> </a:t>
            </a:r>
            <a:r>
              <a:rPr lang="en-US" sz="3600" dirty="0" err="1" smtClean="0"/>
              <a:t>parler</a:t>
            </a:r>
            <a:r>
              <a:rPr lang="en-US" sz="3600" dirty="0" smtClean="0"/>
              <a:t>.</a:t>
            </a:r>
            <a:endParaRPr lang="en-US" sz="3600" dirty="0"/>
          </a:p>
        </p:txBody>
      </p:sp>
      <p:sp>
        <p:nvSpPr>
          <p:cNvPr id="4" name="Title 3"/>
          <p:cNvSpPr>
            <a:spLocks noGrp="1"/>
          </p:cNvSpPr>
          <p:nvPr>
            <p:ph type="title"/>
          </p:nvPr>
        </p:nvSpPr>
        <p:spPr/>
        <p:txBody>
          <a:bodyPr/>
          <a:lstStyle/>
          <a:p>
            <a:r>
              <a:rPr lang="en-US" smtClean="0"/>
              <a:t>Vrai ou Faux?</a:t>
            </a:r>
            <a:endParaRPr lang="en-US" dirty="0"/>
          </a:p>
        </p:txBody>
      </p:sp>
    </p:spTree>
    <p:extLst>
      <p:ext uri="{BB962C8B-B14F-4D97-AF65-F5344CB8AC3E}">
        <p14:creationId xmlns:p14="http://schemas.microsoft.com/office/powerpoint/2010/main" val="3646589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Écoutez!</a:t>
            </a:r>
            <a:endParaRPr lang="en-US" dirty="0"/>
          </a:p>
        </p:txBody>
      </p:sp>
      <p:graphicFrame>
        <p:nvGraphicFramePr>
          <p:cNvPr id="4" name="TextBox 1">
            <a:extLst>
              <a:ext uri="{FF2B5EF4-FFF2-40B4-BE49-F238E27FC236}">
                <a16:creationId xmlns:a16="http://schemas.microsoft.com/office/drawing/2014/main" xmlns="" id="{8FC7C90D-96F4-0A60-D9B5-1E95B0242DFB}"/>
              </a:ext>
            </a:extLst>
          </p:cNvPr>
          <p:cNvGraphicFramePr/>
          <p:nvPr>
            <p:extLst>
              <p:ext uri="{D42A27DB-BD31-4B8C-83A1-F6EECF244321}">
                <p14:modId xmlns:p14="http://schemas.microsoft.com/office/powerpoint/2010/main" val="2211466838"/>
              </p:ext>
            </p:extLst>
          </p:nvPr>
        </p:nvGraphicFramePr>
        <p:xfrm>
          <a:off x="301128" y="905440"/>
          <a:ext cx="8550771" cy="3817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8586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extBox 1">
            <a:extLst>
              <a:ext uri="{FF2B5EF4-FFF2-40B4-BE49-F238E27FC236}">
                <a16:creationId xmlns:a16="http://schemas.microsoft.com/office/drawing/2014/main" xmlns="" id="{8FC7C90D-96F4-0A60-D9B5-1E95B0242DFB}"/>
              </a:ext>
            </a:extLst>
          </p:cNvPr>
          <p:cNvGraphicFramePr/>
          <p:nvPr>
            <p:extLst>
              <p:ext uri="{D42A27DB-BD31-4B8C-83A1-F6EECF244321}">
                <p14:modId xmlns:p14="http://schemas.microsoft.com/office/powerpoint/2010/main" val="1425872350"/>
              </p:ext>
            </p:extLst>
          </p:nvPr>
        </p:nvGraphicFramePr>
        <p:xfrm>
          <a:off x="301128" y="513415"/>
          <a:ext cx="8550771" cy="3817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392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972" y="154616"/>
            <a:ext cx="4080973" cy="2887576"/>
          </a:xfrm>
        </p:spPr>
        <p:txBody>
          <a:bodyPr>
            <a:normAutofit/>
          </a:bodyPr>
          <a:lstStyle/>
          <a:p>
            <a:pPr>
              <a:lnSpc>
                <a:spcPct val="90000"/>
              </a:lnSpc>
            </a:pPr>
            <a:r>
              <a:rPr lang="en-US" sz="3600" dirty="0"/>
              <a:t>Des </a:t>
            </a:r>
            <a:r>
              <a:rPr lang="en-US" sz="3600" dirty="0" err="1"/>
              <a:t>emplois</a:t>
            </a:r>
            <a:r>
              <a:rPr lang="en-US" sz="3600" dirty="0"/>
              <a:t> </a:t>
            </a:r>
            <a:r>
              <a:rPr lang="en-US" sz="3600" dirty="0" err="1"/>
              <a:t>enrichissants</a:t>
            </a:r>
            <a:r>
              <a:rPr lang="en-US" sz="3600" dirty="0"/>
              <a:t> qui </a:t>
            </a:r>
            <a:r>
              <a:rPr lang="en-US" sz="3600" dirty="0" err="1"/>
              <a:t>demandent</a:t>
            </a:r>
            <a:r>
              <a:rPr lang="en-US" sz="3600" dirty="0"/>
              <a:t> de faire </a:t>
            </a:r>
            <a:r>
              <a:rPr lang="en-US" sz="3600" dirty="0" err="1"/>
              <a:t>appel</a:t>
            </a:r>
            <a:r>
              <a:rPr lang="en-US" sz="3600" dirty="0"/>
              <a:t> </a:t>
            </a:r>
            <a:r>
              <a:rPr lang="en-US" sz="3600" dirty="0" err="1"/>
              <a:t>à</a:t>
            </a:r>
            <a:r>
              <a:rPr lang="en-US" sz="3600" dirty="0"/>
              <a:t> la communication</a:t>
            </a:r>
            <a:endParaRPr lang="en-US" sz="3600" dirty="0"/>
          </a:p>
        </p:txBody>
      </p:sp>
      <p:pic>
        <p:nvPicPr>
          <p:cNvPr id="5" name="Content Placeholder 3" descr="CoolJobs-Comm-FRE.jpg"/>
          <p:cNvPicPr>
            <a:picLocks noChangeAspect="1"/>
          </p:cNvPicPr>
          <p:nvPr/>
        </p:nvPicPr>
        <p:blipFill rotWithShape="1">
          <a:blip r:embed="rId3">
            <a:extLst>
              <a:ext uri="{28A0092B-C50C-407E-A947-70E740481C1C}">
                <a14:useLocalDpi xmlns:a14="http://schemas.microsoft.com/office/drawing/2010/main" val="0"/>
              </a:ext>
            </a:extLst>
          </a:blip>
          <a:srcRect l="853" t="770" r="180"/>
          <a:stretch/>
        </p:blipFill>
        <p:spPr>
          <a:xfrm>
            <a:off x="4862866" y="323640"/>
            <a:ext cx="3875548" cy="4578828"/>
          </a:xfrm>
          <a:prstGeom prst="rect">
            <a:avLst/>
          </a:prstGeom>
        </p:spPr>
      </p:pic>
    </p:spTree>
    <p:extLst>
      <p:ext uri="{BB962C8B-B14F-4D97-AF65-F5344CB8AC3E}">
        <p14:creationId xmlns:p14="http://schemas.microsoft.com/office/powerpoint/2010/main" val="254577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Commencez</a:t>
            </a:r>
            <a:r>
              <a:rPr lang="en-US" dirty="0"/>
              <a:t> par </a:t>
            </a:r>
            <a:r>
              <a:rPr lang="en-US" dirty="0" err="1"/>
              <a:t>une</a:t>
            </a:r>
            <a:r>
              <a:rPr lang="en-US" dirty="0"/>
              <a:t> </a:t>
            </a:r>
            <a:r>
              <a:rPr lang="en-US" dirty="0" err="1" smtClean="0"/>
              <a:t>activité</a:t>
            </a:r>
            <a:endParaRPr lang="en-US" dirty="0"/>
          </a:p>
        </p:txBody>
      </p:sp>
      <p:sp>
        <p:nvSpPr>
          <p:cNvPr id="9" name="Text Placeholder 8"/>
          <p:cNvSpPr>
            <a:spLocks noGrp="1"/>
          </p:cNvSpPr>
          <p:nvPr>
            <p:ph type="body" sz="quarter" idx="11"/>
          </p:nvPr>
        </p:nvSpPr>
        <p:spPr>
          <a:xfrm>
            <a:off x="596348" y="1176105"/>
            <a:ext cx="7939640" cy="2933187"/>
          </a:xfrm>
        </p:spPr>
        <p:txBody>
          <a:bodyPr/>
          <a:lstStyle/>
          <a:p>
            <a:pPr>
              <a:tabLst>
                <a:tab pos="2179638" algn="l"/>
              </a:tabLst>
            </a:pPr>
            <a:r>
              <a:rPr lang="en-US" dirty="0" err="1"/>
              <a:t>Activité</a:t>
            </a:r>
            <a:r>
              <a:rPr lang="en-US" dirty="0"/>
              <a:t> 1  	</a:t>
            </a:r>
            <a:r>
              <a:rPr lang="en-US" dirty="0" err="1"/>
              <a:t>Dessin</a:t>
            </a:r>
            <a:r>
              <a:rPr lang="en-US" dirty="0"/>
              <a:t> </a:t>
            </a:r>
            <a:r>
              <a:rPr lang="en-US" dirty="0" err="1"/>
              <a:t>à</a:t>
            </a:r>
            <a:r>
              <a:rPr lang="en-US" dirty="0"/>
              <a:t> </a:t>
            </a:r>
            <a:r>
              <a:rPr lang="en-US" dirty="0" err="1"/>
              <a:t>l’aveuglette</a:t>
            </a:r>
            <a:endParaRPr lang="en-US" dirty="0"/>
          </a:p>
          <a:p>
            <a:pPr>
              <a:tabLst>
                <a:tab pos="2179638" algn="l"/>
              </a:tabLst>
            </a:pPr>
            <a:r>
              <a:rPr lang="en-US" dirty="0" err="1"/>
              <a:t>Activité</a:t>
            </a:r>
            <a:r>
              <a:rPr lang="en-US" dirty="0"/>
              <a:t> 2	Passer les </a:t>
            </a:r>
            <a:r>
              <a:rPr lang="en-US" dirty="0" err="1"/>
              <a:t>ballons</a:t>
            </a:r>
            <a:endParaRPr lang="en-US" dirty="0"/>
          </a:p>
          <a:p>
            <a:pPr>
              <a:tabLst>
                <a:tab pos="2179638" algn="l"/>
              </a:tabLst>
            </a:pPr>
            <a:r>
              <a:rPr lang="en-US" dirty="0" err="1"/>
              <a:t>Activité</a:t>
            </a:r>
            <a:r>
              <a:rPr lang="en-US" dirty="0"/>
              <a:t> 3	Faire </a:t>
            </a:r>
            <a:r>
              <a:rPr lang="en-US" dirty="0" err="1"/>
              <a:t>rouler</a:t>
            </a:r>
            <a:r>
              <a:rPr lang="en-US" dirty="0"/>
              <a:t> </a:t>
            </a:r>
            <a:br>
              <a:rPr lang="en-US" dirty="0"/>
            </a:br>
            <a:r>
              <a:rPr lang="en-US" dirty="0"/>
              <a:t>	la </a:t>
            </a:r>
            <a:r>
              <a:rPr lang="en-US" dirty="0" err="1"/>
              <a:t>balle</a:t>
            </a:r>
            <a:endParaRPr lang="en-US" dirty="0"/>
          </a:p>
        </p:txBody>
      </p:sp>
      <p:sp>
        <p:nvSpPr>
          <p:cNvPr id="6" name="Alternate Process 5"/>
          <p:cNvSpPr>
            <a:spLocks noChangeAspect="1"/>
          </p:cNvSpPr>
          <p:nvPr/>
        </p:nvSpPr>
        <p:spPr>
          <a:xfrm>
            <a:off x="5675317" y="2414936"/>
            <a:ext cx="2916046" cy="2061281"/>
          </a:xfrm>
          <a:prstGeom prst="flowChartAlternateProcess">
            <a:avLst/>
          </a:prstGeom>
          <a:blipFill rotWithShape="1">
            <a:blip r:embed="rId3"/>
            <a:srcRect/>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fr-CA" dirty="0" smtClean="0"/>
              <a:t>Communication</a:t>
            </a:r>
            <a:endParaRPr lang="fr-CA" dirty="0"/>
          </a:p>
        </p:txBody>
      </p:sp>
      <p:pic>
        <p:nvPicPr>
          <p:cNvPr id="4" name="Graphic 3" descr="Thought bubble with solid fill">
            <a:extLst>
              <a:ext uri="{FF2B5EF4-FFF2-40B4-BE49-F238E27FC236}">
                <a16:creationId xmlns:a16="http://schemas.microsoft.com/office/drawing/2014/main" xmlns="" id="{64B4D618-323F-A93F-3C89-0D7A9FA8CB9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611874" y="590825"/>
            <a:ext cx="2247900" cy="2247900"/>
          </a:xfrm>
          <a:prstGeom prst="rect">
            <a:avLst/>
          </a:prstGeom>
        </p:spPr>
      </p:pic>
      <p:pic>
        <p:nvPicPr>
          <p:cNvPr id="6" name="Graphic 5" descr="Users with solid fill">
            <a:extLst>
              <a:ext uri="{FF2B5EF4-FFF2-40B4-BE49-F238E27FC236}">
                <a16:creationId xmlns:a16="http://schemas.microsoft.com/office/drawing/2014/main" xmlns="" id="{7DEB33FA-F07B-92B8-CC0C-EC478973609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4309299" y="1843695"/>
            <a:ext cx="3025526" cy="3025526"/>
          </a:xfrm>
          <a:prstGeom prst="rect">
            <a:avLst/>
          </a:prstGeom>
        </p:spPr>
      </p:pic>
    </p:spTree>
    <p:extLst>
      <p:ext uri="{BB962C8B-B14F-4D97-AF65-F5344CB8AC3E}">
        <p14:creationId xmlns:p14="http://schemas.microsoft.com/office/powerpoint/2010/main" val="3265729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501803"/>
            <a:ext cx="8057725" cy="3670213"/>
          </a:xfrm>
        </p:spPr>
        <p:txBody>
          <a:bodyPr/>
          <a:lstStyle/>
          <a:p>
            <a:pPr marL="0" indent="0">
              <a:spcAft>
                <a:spcPts val="600"/>
              </a:spcAft>
              <a:buNone/>
            </a:pPr>
            <a:r>
              <a:rPr lang="en-US" b="1" dirty="0"/>
              <a:t>La communication </a:t>
            </a:r>
            <a:r>
              <a:rPr lang="en-US" dirty="0" err="1"/>
              <a:t>s’entend</a:t>
            </a:r>
            <a:r>
              <a:rPr lang="en-US" dirty="0"/>
              <a:t> de </a:t>
            </a:r>
            <a:r>
              <a:rPr lang="en-US" dirty="0" err="1"/>
              <a:t>votre</a:t>
            </a:r>
            <a:r>
              <a:rPr lang="en-US" dirty="0"/>
              <a:t> </a:t>
            </a:r>
            <a:r>
              <a:rPr lang="en-US" dirty="0" err="1"/>
              <a:t>capacité</a:t>
            </a:r>
            <a:r>
              <a:rPr lang="en-US" dirty="0"/>
              <a:t> </a:t>
            </a:r>
            <a:r>
              <a:rPr lang="en-US" dirty="0" err="1"/>
              <a:t>à</a:t>
            </a:r>
            <a:r>
              <a:rPr lang="en-US" dirty="0"/>
              <a:t> </a:t>
            </a:r>
            <a:r>
              <a:rPr lang="en-US" dirty="0" err="1"/>
              <a:t>recevoir</a:t>
            </a:r>
            <a:r>
              <a:rPr lang="en-US" dirty="0"/>
              <a:t>, </a:t>
            </a:r>
            <a:r>
              <a:rPr lang="en-US" dirty="0" err="1"/>
              <a:t>à</a:t>
            </a:r>
            <a:r>
              <a:rPr lang="en-US" dirty="0"/>
              <a:t> </a:t>
            </a:r>
            <a:r>
              <a:rPr lang="en-US" dirty="0" err="1"/>
              <a:t>comprendre</a:t>
            </a:r>
            <a:r>
              <a:rPr lang="en-US" dirty="0"/>
              <a:t>, </a:t>
            </a:r>
            <a:r>
              <a:rPr lang="en-US" dirty="0" err="1"/>
              <a:t>à</a:t>
            </a:r>
            <a:r>
              <a:rPr lang="en-US" dirty="0"/>
              <a:t> </a:t>
            </a:r>
            <a:r>
              <a:rPr lang="en-US" dirty="0" err="1"/>
              <a:t>prendre</a:t>
            </a:r>
            <a:r>
              <a:rPr lang="en-US" dirty="0"/>
              <a:t> en </a:t>
            </a:r>
            <a:r>
              <a:rPr lang="en-US" dirty="0" err="1"/>
              <a:t>compte</a:t>
            </a:r>
            <a:r>
              <a:rPr lang="en-US" dirty="0"/>
              <a:t> et </a:t>
            </a:r>
            <a:r>
              <a:rPr lang="en-US" dirty="0" err="1"/>
              <a:t>à</a:t>
            </a:r>
            <a:r>
              <a:rPr lang="en-US" dirty="0"/>
              <a:t> </a:t>
            </a:r>
            <a:r>
              <a:rPr lang="en-US" dirty="0" err="1"/>
              <a:t>communiquer</a:t>
            </a:r>
            <a:r>
              <a:rPr lang="en-US" dirty="0"/>
              <a:t> de </a:t>
            </a:r>
            <a:r>
              <a:rPr lang="en-US" dirty="0" err="1"/>
              <a:t>l’information</a:t>
            </a:r>
            <a:r>
              <a:rPr lang="en-US" dirty="0"/>
              <a:t> et des </a:t>
            </a:r>
            <a:r>
              <a:rPr lang="en-US" dirty="0" err="1"/>
              <a:t>idées</a:t>
            </a:r>
            <a:r>
              <a:rPr lang="en-US" dirty="0"/>
              <a:t> en </a:t>
            </a:r>
            <a:r>
              <a:rPr lang="en-US" dirty="0" err="1"/>
              <a:t>parlant</a:t>
            </a:r>
            <a:r>
              <a:rPr lang="en-US" dirty="0"/>
              <a:t> avec les </a:t>
            </a:r>
            <a:r>
              <a:rPr lang="en-US" dirty="0" err="1"/>
              <a:t>autres</a:t>
            </a:r>
            <a:r>
              <a:rPr lang="en-US" dirty="0"/>
              <a:t>, en les </a:t>
            </a:r>
            <a:r>
              <a:rPr lang="en-US" dirty="0" err="1"/>
              <a:t>écoutant</a:t>
            </a:r>
            <a:r>
              <a:rPr lang="en-US" dirty="0"/>
              <a:t> et en </a:t>
            </a:r>
            <a:r>
              <a:rPr lang="en-US" dirty="0" err="1"/>
              <a:t>interagissant</a:t>
            </a:r>
            <a:r>
              <a:rPr lang="en-US" dirty="0"/>
              <a:t> avec </a:t>
            </a:r>
            <a:r>
              <a:rPr lang="en-US" dirty="0" err="1"/>
              <a:t>eux</a:t>
            </a:r>
            <a:r>
              <a:rPr lang="en-US" dirty="0"/>
              <a:t>, </a:t>
            </a:r>
            <a:r>
              <a:rPr lang="en-US" dirty="0" err="1"/>
              <a:t>ce</a:t>
            </a:r>
            <a:r>
              <a:rPr lang="en-US" dirty="0"/>
              <a:t> qui </a:t>
            </a:r>
            <a:r>
              <a:rPr lang="en-US" dirty="0" err="1"/>
              <a:t>englobe</a:t>
            </a:r>
            <a:r>
              <a:rPr lang="en-US" dirty="0"/>
              <a:t> des concepts plus </a:t>
            </a:r>
            <a:r>
              <a:rPr lang="en-US" dirty="0" err="1"/>
              <a:t>vastes</a:t>
            </a:r>
            <a:r>
              <a:rPr lang="en-US" dirty="0"/>
              <a:t> </a:t>
            </a:r>
            <a:r>
              <a:rPr lang="en-US" dirty="0" err="1"/>
              <a:t>comme</a:t>
            </a:r>
            <a:r>
              <a:rPr lang="en-US" dirty="0"/>
              <a:t> la communication non </a:t>
            </a:r>
            <a:r>
              <a:rPr lang="en-US" dirty="0" err="1"/>
              <a:t>verbale</a:t>
            </a:r>
            <a:r>
              <a:rPr lang="en-US" dirty="0"/>
              <a:t>.</a:t>
            </a:r>
          </a:p>
        </p:txBody>
      </p:sp>
    </p:spTree>
    <p:extLst>
      <p:ext uri="{BB962C8B-B14F-4D97-AF65-F5344CB8AC3E}">
        <p14:creationId xmlns:p14="http://schemas.microsoft.com/office/powerpoint/2010/main" val="3960959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972" y="154616"/>
            <a:ext cx="9129182" cy="839304"/>
          </a:xfrm>
        </p:spPr>
        <p:txBody>
          <a:bodyPr/>
          <a:lstStyle/>
          <a:p>
            <a:r>
              <a:rPr lang="fr-CA" dirty="0"/>
              <a:t>Trois types de communication orale</a:t>
            </a:r>
          </a:p>
        </p:txBody>
      </p:sp>
      <p:sp>
        <p:nvSpPr>
          <p:cNvPr id="3" name="Text Placeholder 2"/>
          <p:cNvSpPr>
            <a:spLocks noGrp="1"/>
          </p:cNvSpPr>
          <p:nvPr>
            <p:ph type="body" sz="quarter" idx="11"/>
          </p:nvPr>
        </p:nvSpPr>
        <p:spPr>
          <a:xfrm>
            <a:off x="2414361" y="1144743"/>
            <a:ext cx="6349456" cy="2964550"/>
          </a:xfrm>
        </p:spPr>
        <p:txBody>
          <a:bodyPr/>
          <a:lstStyle/>
          <a:p>
            <a:r>
              <a:rPr lang="fr-CA" sz="3200" dirty="0"/>
              <a:t>Communication </a:t>
            </a:r>
            <a:r>
              <a:rPr lang="fr-CA" sz="3200" b="1" dirty="0"/>
              <a:t>interpersonnelle </a:t>
            </a:r>
          </a:p>
          <a:p>
            <a:r>
              <a:rPr lang="fr-CA" sz="3200" dirty="0"/>
              <a:t>Communication </a:t>
            </a:r>
            <a:r>
              <a:rPr lang="fr-CA" sz="3200" b="1" dirty="0"/>
              <a:t>d’interprétation</a:t>
            </a:r>
          </a:p>
          <a:p>
            <a:r>
              <a:rPr lang="fr-CA" sz="3200" dirty="0"/>
              <a:t>Communication </a:t>
            </a:r>
            <a:r>
              <a:rPr lang="fr-CA" sz="3200" b="1" dirty="0"/>
              <a:t>de présentation</a:t>
            </a:r>
          </a:p>
        </p:txBody>
      </p:sp>
      <p:pic>
        <p:nvPicPr>
          <p:cNvPr id="4" name="Picture 3" descr="Yellow Arr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48004" y="1342771"/>
            <a:ext cx="882396" cy="1216152"/>
          </a:xfrm>
          <a:prstGeom prst="rect">
            <a:avLst/>
          </a:prstGeom>
        </p:spPr>
      </p:pic>
    </p:spTree>
    <p:extLst>
      <p:ext uri="{BB962C8B-B14F-4D97-AF65-F5344CB8AC3E}">
        <p14:creationId xmlns:p14="http://schemas.microsoft.com/office/powerpoint/2010/main" val="381244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p:txBody>
          <a:bodyPr/>
          <a:lstStyle/>
          <a:p>
            <a:pPr marL="0" lvl="0" indent="0">
              <a:lnSpc>
                <a:spcPct val="90000"/>
              </a:lnSpc>
              <a:spcBef>
                <a:spcPts val="1416"/>
              </a:spcBef>
              <a:buClr>
                <a:srgbClr val="5BA034"/>
              </a:buClr>
              <a:buNone/>
            </a:pPr>
            <a:r>
              <a:rPr lang="en-US" b="1" dirty="0"/>
              <a:t>Communication</a:t>
            </a:r>
            <a:br>
              <a:rPr lang="en-US" b="1" dirty="0"/>
            </a:br>
            <a:r>
              <a:rPr lang="en-US" b="1" dirty="0" err="1" smtClean="0"/>
              <a:t>interpersonnelle</a:t>
            </a:r>
            <a:endParaRPr lang="en-US" b="1" dirty="0"/>
          </a:p>
          <a:p>
            <a:pPr marL="0" lvl="0" indent="0">
              <a:lnSpc>
                <a:spcPct val="90000"/>
              </a:lnSpc>
              <a:spcBef>
                <a:spcPts val="1416"/>
              </a:spcBef>
              <a:buClr>
                <a:srgbClr val="5BA034"/>
              </a:buClr>
              <a:buNone/>
            </a:pPr>
            <a:r>
              <a:rPr lang="en-CA" dirty="0">
                <a:solidFill>
                  <a:srgbClr val="C3DB83"/>
                </a:solidFill>
              </a:rPr>
              <a:t>Communication</a:t>
            </a:r>
            <a:br>
              <a:rPr lang="en-CA" dirty="0">
                <a:solidFill>
                  <a:srgbClr val="C3DB83"/>
                </a:solidFill>
              </a:rPr>
            </a:br>
            <a:r>
              <a:rPr lang="en-CA" dirty="0" err="1">
                <a:solidFill>
                  <a:srgbClr val="C3DB83"/>
                </a:solidFill>
              </a:rPr>
              <a:t>d'interprétation</a:t>
            </a:r>
            <a:endParaRPr lang="en-CA" dirty="0">
              <a:solidFill>
                <a:srgbClr val="C3DB83"/>
              </a:solidFill>
            </a:endParaRPr>
          </a:p>
          <a:p>
            <a:pPr marL="0" lvl="0" indent="0">
              <a:lnSpc>
                <a:spcPct val="90000"/>
              </a:lnSpc>
              <a:spcBef>
                <a:spcPts val="1416"/>
              </a:spcBef>
              <a:buClr>
                <a:srgbClr val="5BA034"/>
              </a:buClr>
              <a:buNone/>
            </a:pPr>
            <a:r>
              <a:rPr lang="en-CA" dirty="0">
                <a:solidFill>
                  <a:srgbClr val="C3DB83"/>
                </a:solidFill>
              </a:rPr>
              <a:t>Communication</a:t>
            </a:r>
            <a:br>
              <a:rPr lang="en-CA" dirty="0">
                <a:solidFill>
                  <a:srgbClr val="C3DB83"/>
                </a:solidFill>
              </a:rPr>
            </a:br>
            <a:r>
              <a:rPr lang="en-CA" dirty="0">
                <a:solidFill>
                  <a:srgbClr val="C3DB83"/>
                </a:solidFill>
              </a:rPr>
              <a:t>de </a:t>
            </a:r>
            <a:r>
              <a:rPr lang="en-CA" dirty="0" err="1" smtClean="0">
                <a:solidFill>
                  <a:srgbClr val="C3DB83"/>
                </a:solidFill>
              </a:rPr>
              <a:t>présentation</a:t>
            </a:r>
            <a:endParaRPr lang="en-US" dirty="0"/>
          </a:p>
          <a:p>
            <a:endParaRPr lang="fr-CA" dirty="0"/>
          </a:p>
        </p:txBody>
      </p:sp>
      <p:sp>
        <p:nvSpPr>
          <p:cNvPr id="8" name="Text Placeholder 7"/>
          <p:cNvSpPr>
            <a:spLocks noGrp="1"/>
          </p:cNvSpPr>
          <p:nvPr>
            <p:ph type="body" sz="quarter" idx="12"/>
          </p:nvPr>
        </p:nvSpPr>
        <p:spPr>
          <a:xfrm>
            <a:off x="4023157" y="950857"/>
            <a:ext cx="4756335" cy="3158435"/>
          </a:xfrm>
        </p:spPr>
        <p:txBody>
          <a:bodyPr/>
          <a:lstStyle/>
          <a:p>
            <a:pPr marL="0" indent="0">
              <a:buNone/>
            </a:pPr>
            <a:r>
              <a:rPr lang="fr-CA" dirty="0"/>
              <a:t>Cela englobe : </a:t>
            </a:r>
          </a:p>
          <a:p>
            <a:r>
              <a:rPr lang="fr-CA" sz="2600" dirty="0"/>
              <a:t>Les discussions tenues de vive voix, par écrit ou au moyen de la langue de signes, ou la communication de renseignements, de réactions, de sentiments et </a:t>
            </a:r>
            <a:r>
              <a:rPr lang="fr-CA" sz="2600" dirty="0" smtClean="0"/>
              <a:t>d’opinions.</a:t>
            </a:r>
            <a:endParaRPr lang="fr-CA" sz="2600" dirty="0"/>
          </a:p>
          <a:p>
            <a:endParaRPr lang="fr-CA" dirty="0"/>
          </a:p>
        </p:txBody>
      </p:sp>
      <p:sp>
        <p:nvSpPr>
          <p:cNvPr id="6" name="Title 5"/>
          <p:cNvSpPr>
            <a:spLocks noGrp="1"/>
          </p:cNvSpPr>
          <p:nvPr>
            <p:ph type="title"/>
          </p:nvPr>
        </p:nvSpPr>
        <p:spPr/>
        <p:txBody>
          <a:bodyPr/>
          <a:lstStyle/>
          <a:p>
            <a:r>
              <a:rPr lang="fr-CA" dirty="0" smtClean="0"/>
              <a:t>Communication orale</a:t>
            </a:r>
            <a:endParaRPr lang="fr-CA" dirty="0"/>
          </a:p>
        </p:txBody>
      </p:sp>
    </p:spTree>
    <p:extLst>
      <p:ext uri="{BB962C8B-B14F-4D97-AF65-F5344CB8AC3E}">
        <p14:creationId xmlns:p14="http://schemas.microsoft.com/office/powerpoint/2010/main" val="2264392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p:txBody>
          <a:bodyPr/>
          <a:lstStyle/>
          <a:p>
            <a:pPr marL="0" lvl="0" indent="0">
              <a:lnSpc>
                <a:spcPct val="90000"/>
              </a:lnSpc>
              <a:spcBef>
                <a:spcPts val="1416"/>
              </a:spcBef>
              <a:buClr>
                <a:srgbClr val="5BA034"/>
              </a:buClr>
              <a:buNone/>
            </a:pPr>
            <a:r>
              <a:rPr lang="en-US" dirty="0">
                <a:solidFill>
                  <a:srgbClr val="C3DB83"/>
                </a:solidFill>
              </a:rPr>
              <a:t>Communication</a:t>
            </a:r>
            <a:br>
              <a:rPr lang="en-US" dirty="0">
                <a:solidFill>
                  <a:srgbClr val="C3DB83"/>
                </a:solidFill>
              </a:rPr>
            </a:br>
            <a:r>
              <a:rPr lang="en-US" dirty="0" err="1" smtClean="0">
                <a:solidFill>
                  <a:srgbClr val="C3DB83"/>
                </a:solidFill>
              </a:rPr>
              <a:t>interpersonnelle</a:t>
            </a:r>
            <a:endParaRPr lang="en-US" dirty="0">
              <a:solidFill>
                <a:srgbClr val="C3DB83"/>
              </a:solidFill>
            </a:endParaRPr>
          </a:p>
          <a:p>
            <a:pPr marL="0" lvl="0" indent="0">
              <a:lnSpc>
                <a:spcPct val="90000"/>
              </a:lnSpc>
              <a:spcBef>
                <a:spcPts val="1416"/>
              </a:spcBef>
              <a:buClr>
                <a:srgbClr val="5BA034"/>
              </a:buClr>
              <a:buNone/>
            </a:pPr>
            <a:r>
              <a:rPr lang="en-CA" b="1" dirty="0"/>
              <a:t>Communication</a:t>
            </a:r>
            <a:br>
              <a:rPr lang="en-CA" b="1" dirty="0"/>
            </a:br>
            <a:r>
              <a:rPr lang="en-CA" b="1" dirty="0" err="1"/>
              <a:t>d'interprétation</a:t>
            </a:r>
            <a:endParaRPr lang="en-CA" b="1" dirty="0"/>
          </a:p>
          <a:p>
            <a:pPr marL="0" lvl="0" indent="0">
              <a:lnSpc>
                <a:spcPct val="90000"/>
              </a:lnSpc>
              <a:spcBef>
                <a:spcPts val="1416"/>
              </a:spcBef>
              <a:buClr>
                <a:srgbClr val="5BA034"/>
              </a:buClr>
              <a:buNone/>
            </a:pPr>
            <a:r>
              <a:rPr lang="en-CA" dirty="0">
                <a:solidFill>
                  <a:srgbClr val="C3DB83"/>
                </a:solidFill>
              </a:rPr>
              <a:t>Communication</a:t>
            </a:r>
            <a:br>
              <a:rPr lang="en-CA" dirty="0">
                <a:solidFill>
                  <a:srgbClr val="C3DB83"/>
                </a:solidFill>
              </a:rPr>
            </a:br>
            <a:r>
              <a:rPr lang="en-CA" dirty="0">
                <a:solidFill>
                  <a:srgbClr val="C3DB83"/>
                </a:solidFill>
              </a:rPr>
              <a:t>de </a:t>
            </a:r>
            <a:r>
              <a:rPr lang="en-CA" dirty="0" err="1" smtClean="0">
                <a:solidFill>
                  <a:srgbClr val="C3DB83"/>
                </a:solidFill>
              </a:rPr>
              <a:t>présentation</a:t>
            </a:r>
            <a:endParaRPr lang="en-US" dirty="0"/>
          </a:p>
          <a:p>
            <a:endParaRPr lang="fr-CA" dirty="0"/>
          </a:p>
        </p:txBody>
      </p:sp>
      <p:sp>
        <p:nvSpPr>
          <p:cNvPr id="8" name="Text Placeholder 7"/>
          <p:cNvSpPr>
            <a:spLocks noGrp="1"/>
          </p:cNvSpPr>
          <p:nvPr>
            <p:ph type="body" sz="quarter" idx="12"/>
          </p:nvPr>
        </p:nvSpPr>
        <p:spPr>
          <a:xfrm>
            <a:off x="4023157" y="950857"/>
            <a:ext cx="4113551" cy="3158435"/>
          </a:xfrm>
        </p:spPr>
        <p:txBody>
          <a:bodyPr/>
          <a:lstStyle/>
          <a:p>
            <a:pPr marL="0" indent="0">
              <a:buNone/>
            </a:pPr>
            <a:r>
              <a:rPr lang="fr-CA" dirty="0"/>
              <a:t>Cela englobe : </a:t>
            </a:r>
          </a:p>
          <a:p>
            <a:r>
              <a:rPr lang="fr-CA" sz="2600" dirty="0"/>
              <a:t>Comprendre, interpréter ou analyser ce qui est entendu, lu ou </a:t>
            </a:r>
            <a:r>
              <a:rPr lang="fr-CA" sz="2600" dirty="0" smtClean="0"/>
              <a:t>vu.</a:t>
            </a:r>
            <a:endParaRPr lang="fr-CA" sz="2600" dirty="0"/>
          </a:p>
          <a:p>
            <a:endParaRPr lang="fr-CA" dirty="0"/>
          </a:p>
        </p:txBody>
      </p:sp>
      <p:sp>
        <p:nvSpPr>
          <p:cNvPr id="6" name="Title 5"/>
          <p:cNvSpPr>
            <a:spLocks noGrp="1"/>
          </p:cNvSpPr>
          <p:nvPr>
            <p:ph type="title"/>
          </p:nvPr>
        </p:nvSpPr>
        <p:spPr/>
        <p:txBody>
          <a:bodyPr/>
          <a:lstStyle/>
          <a:p>
            <a:r>
              <a:rPr lang="fr-CA" dirty="0" smtClean="0"/>
              <a:t>Communication orale</a:t>
            </a:r>
            <a:endParaRPr lang="fr-CA" dirty="0"/>
          </a:p>
        </p:txBody>
      </p:sp>
    </p:spTree>
    <p:extLst>
      <p:ext uri="{BB962C8B-B14F-4D97-AF65-F5344CB8AC3E}">
        <p14:creationId xmlns:p14="http://schemas.microsoft.com/office/powerpoint/2010/main" val="868386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p:txBody>
          <a:bodyPr/>
          <a:lstStyle/>
          <a:p>
            <a:pPr marL="0" lvl="0" indent="0">
              <a:lnSpc>
                <a:spcPct val="90000"/>
              </a:lnSpc>
              <a:spcBef>
                <a:spcPts val="1416"/>
              </a:spcBef>
              <a:buClr>
                <a:srgbClr val="5BA034"/>
              </a:buClr>
              <a:buNone/>
            </a:pPr>
            <a:r>
              <a:rPr lang="en-US" dirty="0">
                <a:solidFill>
                  <a:srgbClr val="C3DB83"/>
                </a:solidFill>
              </a:rPr>
              <a:t>Communication</a:t>
            </a:r>
            <a:br>
              <a:rPr lang="en-US" dirty="0">
                <a:solidFill>
                  <a:srgbClr val="C3DB83"/>
                </a:solidFill>
              </a:rPr>
            </a:br>
            <a:r>
              <a:rPr lang="en-US" dirty="0" err="1" smtClean="0">
                <a:solidFill>
                  <a:srgbClr val="C3DB83"/>
                </a:solidFill>
              </a:rPr>
              <a:t>interpersonnelle</a:t>
            </a:r>
            <a:endParaRPr lang="en-US" dirty="0">
              <a:solidFill>
                <a:srgbClr val="C3DB83"/>
              </a:solidFill>
            </a:endParaRPr>
          </a:p>
          <a:p>
            <a:pPr marL="0" lvl="0" indent="0">
              <a:lnSpc>
                <a:spcPct val="90000"/>
              </a:lnSpc>
              <a:spcBef>
                <a:spcPts val="1416"/>
              </a:spcBef>
              <a:buClr>
                <a:srgbClr val="5BA034"/>
              </a:buClr>
              <a:buNone/>
            </a:pPr>
            <a:r>
              <a:rPr lang="en-CA" dirty="0">
                <a:solidFill>
                  <a:srgbClr val="C3DB83"/>
                </a:solidFill>
              </a:rPr>
              <a:t>Communication</a:t>
            </a:r>
            <a:br>
              <a:rPr lang="en-CA" dirty="0">
                <a:solidFill>
                  <a:srgbClr val="C3DB83"/>
                </a:solidFill>
              </a:rPr>
            </a:br>
            <a:r>
              <a:rPr lang="en-CA" dirty="0" err="1">
                <a:solidFill>
                  <a:srgbClr val="C3DB83"/>
                </a:solidFill>
              </a:rPr>
              <a:t>d'interprétation</a:t>
            </a:r>
            <a:endParaRPr lang="en-CA" dirty="0">
              <a:solidFill>
                <a:srgbClr val="C3DB83"/>
              </a:solidFill>
            </a:endParaRPr>
          </a:p>
          <a:p>
            <a:pPr marL="0" lvl="0" indent="0">
              <a:lnSpc>
                <a:spcPct val="90000"/>
              </a:lnSpc>
              <a:spcBef>
                <a:spcPts val="1416"/>
              </a:spcBef>
              <a:buClr>
                <a:srgbClr val="5BA034"/>
              </a:buClr>
              <a:buNone/>
            </a:pPr>
            <a:r>
              <a:rPr lang="en-CA" b="1" dirty="0">
                <a:solidFill>
                  <a:srgbClr val="FFFFFF"/>
                </a:solidFill>
              </a:rPr>
              <a:t>Communication</a:t>
            </a:r>
            <a:br>
              <a:rPr lang="en-CA" b="1" dirty="0">
                <a:solidFill>
                  <a:srgbClr val="FFFFFF"/>
                </a:solidFill>
              </a:rPr>
            </a:br>
            <a:r>
              <a:rPr lang="en-CA" b="1" dirty="0">
                <a:solidFill>
                  <a:srgbClr val="FFFFFF"/>
                </a:solidFill>
              </a:rPr>
              <a:t>de </a:t>
            </a:r>
            <a:r>
              <a:rPr lang="en-CA" b="1" dirty="0" err="1" smtClean="0">
                <a:solidFill>
                  <a:srgbClr val="FFFFFF"/>
                </a:solidFill>
              </a:rPr>
              <a:t>présentation</a:t>
            </a:r>
            <a:endParaRPr lang="en-US" b="1" dirty="0">
              <a:solidFill>
                <a:srgbClr val="FFFFFF"/>
              </a:solidFill>
            </a:endParaRPr>
          </a:p>
          <a:p>
            <a:endParaRPr lang="fr-CA" dirty="0"/>
          </a:p>
        </p:txBody>
      </p:sp>
      <p:sp>
        <p:nvSpPr>
          <p:cNvPr id="8" name="Text Placeholder 7"/>
          <p:cNvSpPr>
            <a:spLocks noGrp="1"/>
          </p:cNvSpPr>
          <p:nvPr>
            <p:ph type="body" sz="quarter" idx="12"/>
          </p:nvPr>
        </p:nvSpPr>
        <p:spPr>
          <a:xfrm>
            <a:off x="4023156" y="950857"/>
            <a:ext cx="5042453" cy="3158435"/>
          </a:xfrm>
        </p:spPr>
        <p:txBody>
          <a:bodyPr/>
          <a:lstStyle/>
          <a:p>
            <a:pPr marL="0" indent="0">
              <a:buNone/>
            </a:pPr>
            <a:r>
              <a:rPr lang="fr-CA" dirty="0"/>
              <a:t>Cela englobe : </a:t>
            </a:r>
          </a:p>
          <a:p>
            <a:r>
              <a:rPr lang="fr-CA" sz="2400" dirty="0"/>
              <a:t>La communication à sens unique au moyen de la rédaction (p. ex. un rapport ou un article), de la parole </a:t>
            </a:r>
            <a:r>
              <a:rPr lang="fr-CA" sz="2400" dirty="0" smtClean="0"/>
              <a:t>(</a:t>
            </a:r>
            <a:r>
              <a:rPr lang="fr-CA" sz="2400" dirty="0"/>
              <a:t>p. ex. raconter une histoire ou prononcer un discours) ou de la représentation visuelle de l’information (p. ex. vidéo ou présentation PowerPoint</a:t>
            </a:r>
            <a:r>
              <a:rPr lang="fr-CA" sz="2400" dirty="0" smtClean="0"/>
              <a:t>).</a:t>
            </a:r>
            <a:endParaRPr lang="fr-CA" sz="2400" dirty="0"/>
          </a:p>
          <a:p>
            <a:endParaRPr lang="fr-CA" dirty="0"/>
          </a:p>
        </p:txBody>
      </p:sp>
      <p:sp>
        <p:nvSpPr>
          <p:cNvPr id="6" name="Title 5"/>
          <p:cNvSpPr>
            <a:spLocks noGrp="1"/>
          </p:cNvSpPr>
          <p:nvPr>
            <p:ph type="title"/>
          </p:nvPr>
        </p:nvSpPr>
        <p:spPr/>
        <p:txBody>
          <a:bodyPr/>
          <a:lstStyle/>
          <a:p>
            <a:r>
              <a:rPr lang="fr-CA" dirty="0" smtClean="0"/>
              <a:t>Communication orale</a:t>
            </a:r>
            <a:endParaRPr lang="fr-CA" dirty="0"/>
          </a:p>
        </p:txBody>
      </p:sp>
    </p:spTree>
    <p:extLst>
      <p:ext uri="{BB962C8B-B14F-4D97-AF65-F5344CB8AC3E}">
        <p14:creationId xmlns:p14="http://schemas.microsoft.com/office/powerpoint/2010/main" val="1303111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972" y="154616"/>
            <a:ext cx="8553028" cy="839304"/>
          </a:xfrm>
        </p:spPr>
        <p:txBody>
          <a:bodyPr>
            <a:noAutofit/>
          </a:bodyPr>
          <a:lstStyle/>
          <a:p>
            <a:r>
              <a:rPr lang="fr-CA" sz="2400" dirty="0"/>
              <a:t>interpersonnelle, d'interprétation, ou de présentation</a:t>
            </a:r>
          </a:p>
        </p:txBody>
      </p:sp>
      <p:pic>
        <p:nvPicPr>
          <p:cNvPr id="4" name="Picture Placeholder 2" descr="Comm-Type graphics-FRENCH.jpg"/>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61" r="61"/>
          <a:stretch>
            <a:fillRect/>
          </a:stretch>
        </p:blipFill>
        <p:spPr>
          <a:xfrm>
            <a:off x="411163" y="706438"/>
            <a:ext cx="8497887" cy="3951287"/>
          </a:xfrm>
        </p:spPr>
      </p:pic>
      <p:pic>
        <p:nvPicPr>
          <p:cNvPr id="5" name="Picture Placeholder 2" descr="Comm-Type graphics-FRENCH.jpg"/>
          <p:cNvPicPr>
            <a:picLocks noChangeAspect="1"/>
          </p:cNvPicPr>
          <p:nvPr/>
        </p:nvPicPr>
        <p:blipFill>
          <a:blip r:embed="rId3">
            <a:extLst>
              <a:ext uri="{28A0092B-C50C-407E-A947-70E740481C1C}">
                <a14:useLocalDpi xmlns:a14="http://schemas.microsoft.com/office/drawing/2010/main" val="0"/>
              </a:ext>
            </a:extLst>
          </a:blip>
          <a:srcRect l="-2352" r="-2352"/>
          <a:stretch>
            <a:fillRect/>
          </a:stretch>
        </p:blipFill>
        <p:spPr>
          <a:xfrm>
            <a:off x="411678" y="766059"/>
            <a:ext cx="8497473" cy="3768912"/>
          </a:xfrm>
          <a:prstGeom prst="rect">
            <a:avLst/>
          </a:prstGeom>
        </p:spPr>
      </p:pic>
    </p:spTree>
    <p:extLst>
      <p:ext uri="{BB962C8B-B14F-4D97-AF65-F5344CB8AC3E}">
        <p14:creationId xmlns:p14="http://schemas.microsoft.com/office/powerpoint/2010/main" val="7883677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0">
      <a:dk1>
        <a:srgbClr val="47B3C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5985</TotalTime>
  <Words>682</Words>
  <Application>Microsoft Macintosh PowerPoint</Application>
  <PresentationFormat>On-screen Show (16:9)</PresentationFormat>
  <Paragraphs>73</Paragraphs>
  <Slides>13</Slides>
  <Notes>12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SKILLS-2023</vt:lpstr>
      <vt:lpstr>Compétences pour réussir</vt:lpstr>
      <vt:lpstr>Commencez par une activité</vt:lpstr>
      <vt:lpstr>Communication</vt:lpstr>
      <vt:lpstr>PowerPoint Presentation</vt:lpstr>
      <vt:lpstr>Trois types de communication orale</vt:lpstr>
      <vt:lpstr>Communication orale</vt:lpstr>
      <vt:lpstr>Communication orale</vt:lpstr>
      <vt:lpstr>Communication orale</vt:lpstr>
      <vt:lpstr>interpersonnelle, d'interprétation, ou de présentation</vt:lpstr>
      <vt:lpstr>Vrai ou Faux?</vt:lpstr>
      <vt:lpstr>Écoutez!</vt:lpstr>
      <vt:lpstr>PowerPoint Presentation</vt:lpstr>
      <vt:lpstr>Des emplois enrichissants qui demandent de faire appel à la communication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68</cp:revision>
  <dcterms:created xsi:type="dcterms:W3CDTF">2023-11-15T11:01:28Z</dcterms:created>
  <dcterms:modified xsi:type="dcterms:W3CDTF">2024-03-25T14:42:10Z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